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333" r:id="rId21"/>
    <p:sldId id="334"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7CCE80-D583-41BA-807D-7B0C11272C97}" v="81" dt="2023-06-28T09:24:36.460"/>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4" d="100"/>
          <a:sy n="94" d="100"/>
        </p:scale>
        <p:origin x="726"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Chino Yuri" userId="914a5eae47f22ccd" providerId="LiveId" clId="{427CCE80-D583-41BA-807D-7B0C11272C97}"/>
    <pc:docChg chg="undo custSel addSld modSld">
      <pc:chgData name="Chino Yuri" userId="914a5eae47f22ccd" providerId="LiveId" clId="{427CCE80-D583-41BA-807D-7B0C11272C97}" dt="2023-06-28T09:29:13.546" v="9035" actId="20577"/>
      <pc:docMkLst>
        <pc:docMk/>
      </pc:docMkLst>
      <pc:sldChg chg="modSp mod">
        <pc:chgData name="Chino Yuri" userId="914a5eae47f22ccd" providerId="LiveId" clId="{427CCE80-D583-41BA-807D-7B0C11272C97}" dt="2023-06-27T19:42:06.959" v="1810" actId="20577"/>
        <pc:sldMkLst>
          <pc:docMk/>
          <pc:sldMk cId="1553432724" sldId="262"/>
        </pc:sldMkLst>
        <pc:spChg chg="mod">
          <ac:chgData name="Chino Yuri" userId="914a5eae47f22ccd" providerId="LiveId" clId="{427CCE80-D583-41BA-807D-7B0C11272C97}" dt="2023-06-27T19:42:06.959" v="1810" actId="20577"/>
          <ac:spMkLst>
            <pc:docMk/>
            <pc:sldMk cId="1553432724" sldId="262"/>
            <ac:spMk id="7" creationId="{0BFEC426-B615-E549-83E5-140FD588BC64}"/>
          </ac:spMkLst>
        </pc:spChg>
      </pc:sldChg>
      <pc:sldChg chg="modSp mod">
        <pc:chgData name="Chino Yuri" userId="914a5eae47f22ccd" providerId="LiveId" clId="{427CCE80-D583-41BA-807D-7B0C11272C97}" dt="2023-06-28T04:50:16.621" v="2015" actId="20577"/>
        <pc:sldMkLst>
          <pc:docMk/>
          <pc:sldMk cId="3288665831" sldId="263"/>
        </pc:sldMkLst>
        <pc:spChg chg="mod">
          <ac:chgData name="Chino Yuri" userId="914a5eae47f22ccd" providerId="LiveId" clId="{427CCE80-D583-41BA-807D-7B0C11272C97}" dt="2023-06-28T04:50:16.621" v="2015" actId="20577"/>
          <ac:spMkLst>
            <pc:docMk/>
            <pc:sldMk cId="3288665831" sldId="263"/>
            <ac:spMk id="5" creationId="{1B07C49E-AFFC-EC46-8930-E4D428F5F943}"/>
          </ac:spMkLst>
        </pc:spChg>
      </pc:sldChg>
      <pc:sldChg chg="addSp modSp mod">
        <pc:chgData name="Chino Yuri" userId="914a5eae47f22ccd" providerId="LiveId" clId="{427CCE80-D583-41BA-807D-7B0C11272C97}" dt="2023-06-28T05:07:33.473" v="2951" actId="1076"/>
        <pc:sldMkLst>
          <pc:docMk/>
          <pc:sldMk cId="2987552906" sldId="264"/>
        </pc:sldMkLst>
        <pc:spChg chg="mod">
          <ac:chgData name="Chino Yuri" userId="914a5eae47f22ccd" providerId="LiveId" clId="{427CCE80-D583-41BA-807D-7B0C11272C97}" dt="2023-06-28T05:05:48.519" v="2947" actId="20577"/>
          <ac:spMkLst>
            <pc:docMk/>
            <pc:sldMk cId="2987552906" sldId="264"/>
            <ac:spMk id="5" creationId="{1B07C49E-AFFC-EC46-8930-E4D428F5F943}"/>
          </ac:spMkLst>
        </pc:spChg>
        <pc:picChg chg="add mod modCrop">
          <ac:chgData name="Chino Yuri" userId="914a5eae47f22ccd" providerId="LiveId" clId="{427CCE80-D583-41BA-807D-7B0C11272C97}" dt="2023-06-28T05:07:33.473" v="2951" actId="1076"/>
          <ac:picMkLst>
            <pc:docMk/>
            <pc:sldMk cId="2987552906" sldId="264"/>
            <ac:picMk id="3" creationId="{659A413D-3289-B08C-F810-432B25B8B954}"/>
          </ac:picMkLst>
        </pc:picChg>
      </pc:sldChg>
      <pc:sldChg chg="modSp mod">
        <pc:chgData name="Chino Yuri" userId="914a5eae47f22ccd" providerId="LiveId" clId="{427CCE80-D583-41BA-807D-7B0C11272C97}" dt="2023-06-28T05:15:30.889" v="3343" actId="255"/>
        <pc:sldMkLst>
          <pc:docMk/>
          <pc:sldMk cId="1578726356" sldId="265"/>
        </pc:sldMkLst>
        <pc:spChg chg="mod">
          <ac:chgData name="Chino Yuri" userId="914a5eae47f22ccd" providerId="LiveId" clId="{427CCE80-D583-41BA-807D-7B0C11272C97}" dt="2023-06-28T05:15:30.889" v="3343" actId="255"/>
          <ac:spMkLst>
            <pc:docMk/>
            <pc:sldMk cId="1578726356" sldId="265"/>
            <ac:spMk id="5" creationId="{1B07C49E-AFFC-EC46-8930-E4D428F5F943}"/>
          </ac:spMkLst>
        </pc:spChg>
      </pc:sldChg>
      <pc:sldChg chg="modSp mod">
        <pc:chgData name="Chino Yuri" userId="914a5eae47f22ccd" providerId="LiveId" clId="{427CCE80-D583-41BA-807D-7B0C11272C97}" dt="2023-06-28T05:11:43.676" v="3299" actId="20577"/>
        <pc:sldMkLst>
          <pc:docMk/>
          <pc:sldMk cId="779971636" sldId="266"/>
        </pc:sldMkLst>
        <pc:spChg chg="mod">
          <ac:chgData name="Chino Yuri" userId="914a5eae47f22ccd" providerId="LiveId" clId="{427CCE80-D583-41BA-807D-7B0C11272C97}" dt="2023-06-28T05:11:43.676" v="3299" actId="20577"/>
          <ac:spMkLst>
            <pc:docMk/>
            <pc:sldMk cId="779971636" sldId="266"/>
            <ac:spMk id="5" creationId="{1B07C49E-AFFC-EC46-8930-E4D428F5F943}"/>
          </ac:spMkLst>
        </pc:spChg>
      </pc:sldChg>
      <pc:sldChg chg="addSp modSp mod">
        <pc:chgData name="Chino Yuri" userId="914a5eae47f22ccd" providerId="LiveId" clId="{427CCE80-D583-41BA-807D-7B0C11272C97}" dt="2023-06-28T05:35:27.155" v="5187" actId="1076"/>
        <pc:sldMkLst>
          <pc:docMk/>
          <pc:sldMk cId="3865605948" sldId="269"/>
        </pc:sldMkLst>
        <pc:spChg chg="mod">
          <ac:chgData name="Chino Yuri" userId="914a5eae47f22ccd" providerId="LiveId" clId="{427CCE80-D583-41BA-807D-7B0C11272C97}" dt="2023-06-28T05:35:18.503" v="5186" actId="20577"/>
          <ac:spMkLst>
            <pc:docMk/>
            <pc:sldMk cId="3865605948" sldId="269"/>
            <ac:spMk id="3" creationId="{373827F3-F386-AA4E-80ED-D86DEF8C158D}"/>
          </ac:spMkLst>
        </pc:spChg>
        <pc:picChg chg="add mod">
          <ac:chgData name="Chino Yuri" userId="914a5eae47f22ccd" providerId="LiveId" clId="{427CCE80-D583-41BA-807D-7B0C11272C97}" dt="2023-06-28T05:35:27.155" v="5187" actId="1076"/>
          <ac:picMkLst>
            <pc:docMk/>
            <pc:sldMk cId="3865605948" sldId="269"/>
            <ac:picMk id="1026" creationId="{B9EB4D2E-36C4-9891-E687-23BB46F594CE}"/>
          </ac:picMkLst>
        </pc:picChg>
      </pc:sldChg>
      <pc:sldChg chg="addSp modSp mod">
        <pc:chgData name="Chino Yuri" userId="914a5eae47f22ccd" providerId="LiveId" clId="{427CCE80-D583-41BA-807D-7B0C11272C97}" dt="2023-06-28T05:46:05.484" v="6214" actId="1076"/>
        <pc:sldMkLst>
          <pc:docMk/>
          <pc:sldMk cId="2727850971" sldId="270"/>
        </pc:sldMkLst>
        <pc:spChg chg="mod">
          <ac:chgData name="Chino Yuri" userId="914a5eae47f22ccd" providerId="LiveId" clId="{427CCE80-D583-41BA-807D-7B0C11272C97}" dt="2023-06-28T05:45:37.379" v="6211" actId="20577"/>
          <ac:spMkLst>
            <pc:docMk/>
            <pc:sldMk cId="2727850971" sldId="270"/>
            <ac:spMk id="5" creationId="{1B07C49E-AFFC-EC46-8930-E4D428F5F943}"/>
          </ac:spMkLst>
        </pc:spChg>
        <pc:picChg chg="add mod">
          <ac:chgData name="Chino Yuri" userId="914a5eae47f22ccd" providerId="LiveId" clId="{427CCE80-D583-41BA-807D-7B0C11272C97}" dt="2023-06-28T05:46:05.484" v="6214" actId="1076"/>
          <ac:picMkLst>
            <pc:docMk/>
            <pc:sldMk cId="2727850971" sldId="270"/>
            <ac:picMk id="6" creationId="{2BB11163-4ED4-12A7-7E93-58AAECB24B5D}"/>
          </ac:picMkLst>
        </pc:picChg>
      </pc:sldChg>
      <pc:sldChg chg="modSp mod">
        <pc:chgData name="Chino Yuri" userId="914a5eae47f22ccd" providerId="LiveId" clId="{427CCE80-D583-41BA-807D-7B0C11272C97}" dt="2023-06-28T09:28:52.606" v="9032" actId="20577"/>
        <pc:sldMkLst>
          <pc:docMk/>
          <pc:sldMk cId="1630123617" sldId="274"/>
        </pc:sldMkLst>
        <pc:spChg chg="mod">
          <ac:chgData name="Chino Yuri" userId="914a5eae47f22ccd" providerId="LiveId" clId="{427CCE80-D583-41BA-807D-7B0C11272C97}" dt="2023-06-28T09:28:52.606" v="9032" actId="20577"/>
          <ac:spMkLst>
            <pc:docMk/>
            <pc:sldMk cId="1630123617" sldId="274"/>
            <ac:spMk id="5" creationId="{28684E62-A9F8-4E7A-AB01-78893062A1B4}"/>
          </ac:spMkLst>
        </pc:spChg>
      </pc:sldChg>
      <pc:sldChg chg="modSp mod">
        <pc:chgData name="Chino Yuri" userId="914a5eae47f22ccd" providerId="LiveId" clId="{427CCE80-D583-41BA-807D-7B0C11272C97}" dt="2023-06-28T09:29:13.546" v="9035" actId="20577"/>
        <pc:sldMkLst>
          <pc:docMk/>
          <pc:sldMk cId="3410008520" sldId="275"/>
        </pc:sldMkLst>
        <pc:spChg chg="mod">
          <ac:chgData name="Chino Yuri" userId="914a5eae47f22ccd" providerId="LiveId" clId="{427CCE80-D583-41BA-807D-7B0C11272C97}" dt="2023-06-28T09:29:13.546" v="9035" actId="20577"/>
          <ac:spMkLst>
            <pc:docMk/>
            <pc:sldMk cId="3410008520" sldId="275"/>
            <ac:spMk id="5" creationId="{28684E62-A9F8-4E7A-AB01-78893062A1B4}"/>
          </ac:spMkLst>
        </pc:spChg>
      </pc:sldChg>
      <pc:sldChg chg="modSp mod">
        <pc:chgData name="Chino Yuri" userId="914a5eae47f22ccd" providerId="LiveId" clId="{427CCE80-D583-41BA-807D-7B0C11272C97}" dt="2023-06-28T05:17:39.448" v="3698" actId="20577"/>
        <pc:sldMkLst>
          <pc:docMk/>
          <pc:sldMk cId="148114319" sldId="276"/>
        </pc:sldMkLst>
        <pc:spChg chg="mod">
          <ac:chgData name="Chino Yuri" userId="914a5eae47f22ccd" providerId="LiveId" clId="{427CCE80-D583-41BA-807D-7B0C11272C97}" dt="2023-06-28T05:17:39.448" v="3698" actId="20577"/>
          <ac:spMkLst>
            <pc:docMk/>
            <pc:sldMk cId="148114319" sldId="276"/>
            <ac:spMk id="5" creationId="{1B07C49E-AFFC-EC46-8930-E4D428F5F943}"/>
          </ac:spMkLst>
        </pc:spChg>
      </pc:sldChg>
      <pc:sldChg chg="modSp mod">
        <pc:chgData name="Chino Yuri" userId="914a5eae47f22ccd" providerId="LiveId" clId="{427CCE80-D583-41BA-807D-7B0C11272C97}" dt="2023-06-28T05:28:49.099" v="4742" actId="14100"/>
        <pc:sldMkLst>
          <pc:docMk/>
          <pc:sldMk cId="321008965" sldId="277"/>
        </pc:sldMkLst>
        <pc:spChg chg="mod">
          <ac:chgData name="Chino Yuri" userId="914a5eae47f22ccd" providerId="LiveId" clId="{427CCE80-D583-41BA-807D-7B0C11272C97}" dt="2023-06-28T05:28:49.099" v="4742" actId="14100"/>
          <ac:spMkLst>
            <pc:docMk/>
            <pc:sldMk cId="321008965" sldId="277"/>
            <ac:spMk id="8" creationId="{C7B9C153-C85C-3240-8E7E-523FBC004564}"/>
          </ac:spMkLst>
        </pc:spChg>
      </pc:sldChg>
      <pc:sldChg chg="addSp modSp mod">
        <pc:chgData name="Chino Yuri" userId="914a5eae47f22ccd" providerId="LiveId" clId="{427CCE80-D583-41BA-807D-7B0C11272C97}" dt="2023-06-28T09:23:03.631" v="8491" actId="20577"/>
        <pc:sldMkLst>
          <pc:docMk/>
          <pc:sldMk cId="2459446073" sldId="289"/>
        </pc:sldMkLst>
        <pc:spChg chg="mod">
          <ac:chgData name="Chino Yuri" userId="914a5eae47f22ccd" providerId="LiveId" clId="{427CCE80-D583-41BA-807D-7B0C11272C97}" dt="2023-06-28T09:23:03.631" v="8491" actId="20577"/>
          <ac:spMkLst>
            <pc:docMk/>
            <pc:sldMk cId="2459446073" sldId="289"/>
            <ac:spMk id="5" creationId="{1B07C49E-AFFC-EC46-8930-E4D428F5F943}"/>
          </ac:spMkLst>
        </pc:spChg>
        <pc:graphicFrameChg chg="add mod">
          <ac:chgData name="Chino Yuri" userId="914a5eae47f22ccd" providerId="LiveId" clId="{427CCE80-D583-41BA-807D-7B0C11272C97}" dt="2023-06-28T09:21:45.865" v="8295" actId="20577"/>
          <ac:graphicFrameMkLst>
            <pc:docMk/>
            <pc:sldMk cId="2459446073" sldId="289"/>
            <ac:graphicFrameMk id="6" creationId="{2EE23642-92EF-4780-15D4-C999B0AE8E08}"/>
          </ac:graphicFrameMkLst>
        </pc:graphicFrameChg>
      </pc:sldChg>
      <pc:sldChg chg="modSp mod">
        <pc:chgData name="Chino Yuri" userId="914a5eae47f22ccd" providerId="LiveId" clId="{427CCE80-D583-41BA-807D-7B0C11272C97}" dt="2023-06-28T05:21:43.497" v="4471" actId="20577"/>
        <pc:sldMkLst>
          <pc:docMk/>
          <pc:sldMk cId="1813711241" sldId="293"/>
        </pc:sldMkLst>
        <pc:spChg chg="mod">
          <ac:chgData name="Chino Yuri" userId="914a5eae47f22ccd" providerId="LiveId" clId="{427CCE80-D583-41BA-807D-7B0C11272C97}" dt="2023-06-28T05:21:43.497" v="4471" actId="20577"/>
          <ac:spMkLst>
            <pc:docMk/>
            <pc:sldMk cId="1813711241" sldId="293"/>
            <ac:spMk id="5" creationId="{1B07C49E-AFFC-EC46-8930-E4D428F5F943}"/>
          </ac:spMkLst>
        </pc:spChg>
      </pc:sldChg>
      <pc:sldChg chg="addSp modSp mod">
        <pc:chgData name="Chino Yuri" userId="914a5eae47f22ccd" providerId="LiveId" clId="{427CCE80-D583-41BA-807D-7B0C11272C97}" dt="2023-06-28T09:03:32.251" v="7226" actId="1076"/>
        <pc:sldMkLst>
          <pc:docMk/>
          <pc:sldMk cId="981671777" sldId="296"/>
        </pc:sldMkLst>
        <pc:spChg chg="mod">
          <ac:chgData name="Chino Yuri" userId="914a5eae47f22ccd" providerId="LiveId" clId="{427CCE80-D583-41BA-807D-7B0C11272C97}" dt="2023-06-28T09:03:27.084" v="7223" actId="20577"/>
          <ac:spMkLst>
            <pc:docMk/>
            <pc:sldMk cId="981671777" sldId="296"/>
            <ac:spMk id="2" creationId="{54176327-8CC4-4356-8BBB-DC4965CE9857}"/>
          </ac:spMkLst>
        </pc:spChg>
        <pc:spChg chg="mod">
          <ac:chgData name="Chino Yuri" userId="914a5eae47f22ccd" providerId="LiveId" clId="{427CCE80-D583-41BA-807D-7B0C11272C97}" dt="2023-06-28T09:03:12.737" v="7177" actId="20577"/>
          <ac:spMkLst>
            <pc:docMk/>
            <pc:sldMk cId="981671777" sldId="296"/>
            <ac:spMk id="5" creationId="{85D9F803-CDBC-C74C-AF1B-2B5937D1C241}"/>
          </ac:spMkLst>
        </pc:spChg>
        <pc:picChg chg="add mod">
          <ac:chgData name="Chino Yuri" userId="914a5eae47f22ccd" providerId="LiveId" clId="{427CCE80-D583-41BA-807D-7B0C11272C97}" dt="2023-06-28T09:03:32.251" v="7226" actId="1076"/>
          <ac:picMkLst>
            <pc:docMk/>
            <pc:sldMk cId="981671777" sldId="296"/>
            <ac:picMk id="6" creationId="{A65862ED-9FB2-93BB-416B-813FB1E77CFA}"/>
          </ac:picMkLst>
        </pc:picChg>
      </pc:sldChg>
      <pc:sldChg chg="addSp delSp modSp mod">
        <pc:chgData name="Chino Yuri" userId="914a5eae47f22ccd" providerId="LiveId" clId="{427CCE80-D583-41BA-807D-7B0C11272C97}" dt="2023-06-28T05:12:07.780" v="3309" actId="20577"/>
        <pc:sldMkLst>
          <pc:docMk/>
          <pc:sldMk cId="280316088" sldId="299"/>
        </pc:sldMkLst>
        <pc:spChg chg="mod">
          <ac:chgData name="Chino Yuri" userId="914a5eae47f22ccd" providerId="LiveId" clId="{427CCE80-D583-41BA-807D-7B0C11272C97}" dt="2023-06-28T05:12:07.780" v="3309" actId="20577"/>
          <ac:spMkLst>
            <pc:docMk/>
            <pc:sldMk cId="280316088" sldId="299"/>
            <ac:spMk id="3" creationId="{AB0AB2AC-B7E6-6849-9AE9-697369407F8F}"/>
          </ac:spMkLst>
        </pc:spChg>
        <pc:spChg chg="del mod">
          <ac:chgData name="Chino Yuri" userId="914a5eae47f22ccd" providerId="LiveId" clId="{427CCE80-D583-41BA-807D-7B0C11272C97}" dt="2023-06-28T04:55:41.994" v="2025" actId="478"/>
          <ac:spMkLst>
            <pc:docMk/>
            <pc:sldMk cId="280316088" sldId="299"/>
            <ac:spMk id="5" creationId="{1B07C49E-AFFC-EC46-8930-E4D428F5F943}"/>
          </ac:spMkLst>
        </pc:spChg>
        <pc:picChg chg="add mod modCrop">
          <ac:chgData name="Chino Yuri" userId="914a5eae47f22ccd" providerId="LiveId" clId="{427CCE80-D583-41BA-807D-7B0C11272C97}" dt="2023-06-28T04:55:40.109" v="2024" actId="1076"/>
          <ac:picMkLst>
            <pc:docMk/>
            <pc:sldMk cId="280316088" sldId="299"/>
            <ac:picMk id="7" creationId="{9AB318A6-D1DD-05BE-788D-42EE431EC620}"/>
          </ac:picMkLst>
        </pc:picChg>
      </pc:sldChg>
      <pc:sldChg chg="addSp delSp modSp mod">
        <pc:chgData name="Chino Yuri" userId="914a5eae47f22ccd" providerId="LiveId" clId="{427CCE80-D583-41BA-807D-7B0C11272C97}" dt="2023-06-28T05:11:54.555" v="3306" actId="20577"/>
        <pc:sldMkLst>
          <pc:docMk/>
          <pc:sldMk cId="1385553969" sldId="302"/>
        </pc:sldMkLst>
        <pc:spChg chg="del mod">
          <ac:chgData name="Chino Yuri" userId="914a5eae47f22ccd" providerId="LiveId" clId="{427CCE80-D583-41BA-807D-7B0C11272C97}" dt="2023-06-28T05:01:27.380" v="2320" actId="478"/>
          <ac:spMkLst>
            <pc:docMk/>
            <pc:sldMk cId="1385553969" sldId="302"/>
            <ac:spMk id="2" creationId="{8B78C759-C687-440F-8CAE-D3071F1AB630}"/>
          </ac:spMkLst>
        </pc:spChg>
        <pc:spChg chg="mod">
          <ac:chgData name="Chino Yuri" userId="914a5eae47f22ccd" providerId="LiveId" clId="{427CCE80-D583-41BA-807D-7B0C11272C97}" dt="2023-06-28T05:11:54.555" v="3306" actId="20577"/>
          <ac:spMkLst>
            <pc:docMk/>
            <pc:sldMk cId="1385553969" sldId="302"/>
            <ac:spMk id="3" creationId="{AB0AB2AC-B7E6-6849-9AE9-697369407F8F}"/>
          </ac:spMkLst>
        </pc:spChg>
        <pc:picChg chg="add mod modCrop">
          <ac:chgData name="Chino Yuri" userId="914a5eae47f22ccd" providerId="LiveId" clId="{427CCE80-D583-41BA-807D-7B0C11272C97}" dt="2023-06-28T05:01:36.850" v="2324" actId="1076"/>
          <ac:picMkLst>
            <pc:docMk/>
            <pc:sldMk cId="1385553969" sldId="302"/>
            <ac:picMk id="7" creationId="{7AB4FBC9-B6AA-3A3F-80EA-70D9E715FCDA}"/>
          </ac:picMkLst>
        </pc:picChg>
      </pc:sldChg>
      <pc:sldChg chg="modSp mod">
        <pc:chgData name="Chino Yuri" userId="914a5eae47f22ccd" providerId="LiveId" clId="{427CCE80-D583-41BA-807D-7B0C11272C97}" dt="2023-06-28T05:19:41.110" v="4018" actId="20577"/>
        <pc:sldMkLst>
          <pc:docMk/>
          <pc:sldMk cId="334532777" sldId="303"/>
        </pc:sldMkLst>
        <pc:spChg chg="mod">
          <ac:chgData name="Chino Yuri" userId="914a5eae47f22ccd" providerId="LiveId" clId="{427CCE80-D583-41BA-807D-7B0C11272C97}" dt="2023-06-28T05:19:41.110" v="4018" actId="20577"/>
          <ac:spMkLst>
            <pc:docMk/>
            <pc:sldMk cId="334532777" sldId="303"/>
            <ac:spMk id="5" creationId="{1B07C49E-AFFC-EC46-8930-E4D428F5F943}"/>
          </ac:spMkLst>
        </pc:spChg>
      </pc:sldChg>
      <pc:sldChg chg="addSp modSp mod">
        <pc:chgData name="Chino Yuri" userId="914a5eae47f22ccd" providerId="LiveId" clId="{427CCE80-D583-41BA-807D-7B0C11272C97}" dt="2023-06-28T05:37:20.330" v="5397" actId="1076"/>
        <pc:sldMkLst>
          <pc:docMk/>
          <pc:sldMk cId="3869789237" sldId="304"/>
        </pc:sldMkLst>
        <pc:spChg chg="mod">
          <ac:chgData name="Chino Yuri" userId="914a5eae47f22ccd" providerId="LiveId" clId="{427CCE80-D583-41BA-807D-7B0C11272C97}" dt="2023-06-28T05:37:14.625" v="5396" actId="20577"/>
          <ac:spMkLst>
            <pc:docMk/>
            <pc:sldMk cId="3869789237" sldId="304"/>
            <ac:spMk id="3" creationId="{373827F3-F386-AA4E-80ED-D86DEF8C158D}"/>
          </ac:spMkLst>
        </pc:spChg>
        <pc:picChg chg="add mod">
          <ac:chgData name="Chino Yuri" userId="914a5eae47f22ccd" providerId="LiveId" clId="{427CCE80-D583-41BA-807D-7B0C11272C97}" dt="2023-06-28T05:37:20.330" v="5397" actId="1076"/>
          <ac:picMkLst>
            <pc:docMk/>
            <pc:sldMk cId="3869789237" sldId="304"/>
            <ac:picMk id="2050" creationId="{A3C4A226-3E30-E3C7-AB98-CE3B5DC56F48}"/>
          </ac:picMkLst>
        </pc:picChg>
      </pc:sldChg>
      <pc:sldChg chg="addSp modSp mod">
        <pc:chgData name="Chino Yuri" userId="914a5eae47f22ccd" providerId="LiveId" clId="{427CCE80-D583-41BA-807D-7B0C11272C97}" dt="2023-06-28T05:39:34.127" v="5528" actId="1076"/>
        <pc:sldMkLst>
          <pc:docMk/>
          <pc:sldMk cId="80090182" sldId="305"/>
        </pc:sldMkLst>
        <pc:spChg chg="mod">
          <ac:chgData name="Chino Yuri" userId="914a5eae47f22ccd" providerId="LiveId" clId="{427CCE80-D583-41BA-807D-7B0C11272C97}" dt="2023-06-28T05:39:29.757" v="5527" actId="20577"/>
          <ac:spMkLst>
            <pc:docMk/>
            <pc:sldMk cId="80090182" sldId="305"/>
            <ac:spMk id="3" creationId="{373827F3-F386-AA4E-80ED-D86DEF8C158D}"/>
          </ac:spMkLst>
        </pc:spChg>
        <pc:picChg chg="add mod">
          <ac:chgData name="Chino Yuri" userId="914a5eae47f22ccd" providerId="LiveId" clId="{427CCE80-D583-41BA-807D-7B0C11272C97}" dt="2023-06-28T05:39:34.127" v="5528" actId="1076"/>
          <ac:picMkLst>
            <pc:docMk/>
            <pc:sldMk cId="80090182" sldId="305"/>
            <ac:picMk id="3074" creationId="{824FAAD4-1B09-7D6E-31B9-DB75D858842E}"/>
          </ac:picMkLst>
        </pc:picChg>
      </pc:sldChg>
      <pc:sldChg chg="addSp modSp mod">
        <pc:chgData name="Chino Yuri" userId="914a5eae47f22ccd" providerId="LiveId" clId="{427CCE80-D583-41BA-807D-7B0C11272C97}" dt="2023-06-28T05:42:56.885" v="5864" actId="1076"/>
        <pc:sldMkLst>
          <pc:docMk/>
          <pc:sldMk cId="3145340593" sldId="306"/>
        </pc:sldMkLst>
        <pc:spChg chg="mod">
          <ac:chgData name="Chino Yuri" userId="914a5eae47f22ccd" providerId="LiveId" clId="{427CCE80-D583-41BA-807D-7B0C11272C97}" dt="2023-06-28T05:42:51.415" v="5863" actId="20577"/>
          <ac:spMkLst>
            <pc:docMk/>
            <pc:sldMk cId="3145340593" sldId="306"/>
            <ac:spMk id="3" creationId="{373827F3-F386-AA4E-80ED-D86DEF8C158D}"/>
          </ac:spMkLst>
        </pc:spChg>
        <pc:picChg chg="add mod">
          <ac:chgData name="Chino Yuri" userId="914a5eae47f22ccd" providerId="LiveId" clId="{427CCE80-D583-41BA-807D-7B0C11272C97}" dt="2023-06-28T05:42:56.885" v="5864" actId="1076"/>
          <ac:picMkLst>
            <pc:docMk/>
            <pc:sldMk cId="3145340593" sldId="306"/>
            <ac:picMk id="5122" creationId="{7FC53E93-6B5F-48A0-03D7-72BC46CB0295}"/>
          </ac:picMkLst>
        </pc:picChg>
      </pc:sldChg>
      <pc:sldChg chg="addSp modSp mod">
        <pc:chgData name="Chino Yuri" userId="914a5eae47f22ccd" providerId="LiveId" clId="{427CCE80-D583-41BA-807D-7B0C11272C97}" dt="2023-06-28T05:40:29.716" v="5643" actId="1076"/>
        <pc:sldMkLst>
          <pc:docMk/>
          <pc:sldMk cId="1106727586" sldId="307"/>
        </pc:sldMkLst>
        <pc:spChg chg="mod">
          <ac:chgData name="Chino Yuri" userId="914a5eae47f22ccd" providerId="LiveId" clId="{427CCE80-D583-41BA-807D-7B0C11272C97}" dt="2023-06-28T05:40:25.613" v="5642" actId="20577"/>
          <ac:spMkLst>
            <pc:docMk/>
            <pc:sldMk cId="1106727586" sldId="307"/>
            <ac:spMk id="3" creationId="{373827F3-F386-AA4E-80ED-D86DEF8C158D}"/>
          </ac:spMkLst>
        </pc:spChg>
        <pc:picChg chg="add mod">
          <ac:chgData name="Chino Yuri" userId="914a5eae47f22ccd" providerId="LiveId" clId="{427CCE80-D583-41BA-807D-7B0C11272C97}" dt="2023-06-28T05:40:29.716" v="5643" actId="1076"/>
          <ac:picMkLst>
            <pc:docMk/>
            <pc:sldMk cId="1106727586" sldId="307"/>
            <ac:picMk id="4098" creationId="{FD430520-C4E6-23F3-189F-89F5A8EF22A6}"/>
          </ac:picMkLst>
        </pc:picChg>
      </pc:sldChg>
      <pc:sldChg chg="addSp modSp mod">
        <pc:chgData name="Chino Yuri" userId="914a5eae47f22ccd" providerId="LiveId" clId="{427CCE80-D583-41BA-807D-7B0C11272C97}" dt="2023-06-28T05:44:25.107" v="6032" actId="1076"/>
        <pc:sldMkLst>
          <pc:docMk/>
          <pc:sldMk cId="706594483" sldId="308"/>
        </pc:sldMkLst>
        <pc:spChg chg="mod">
          <ac:chgData name="Chino Yuri" userId="914a5eae47f22ccd" providerId="LiveId" clId="{427CCE80-D583-41BA-807D-7B0C11272C97}" dt="2023-06-28T05:44:20.841" v="6031" actId="20577"/>
          <ac:spMkLst>
            <pc:docMk/>
            <pc:sldMk cId="706594483" sldId="308"/>
            <ac:spMk id="3" creationId="{373827F3-F386-AA4E-80ED-D86DEF8C158D}"/>
          </ac:spMkLst>
        </pc:spChg>
        <pc:picChg chg="add mod">
          <ac:chgData name="Chino Yuri" userId="914a5eae47f22ccd" providerId="LiveId" clId="{427CCE80-D583-41BA-807D-7B0C11272C97}" dt="2023-06-28T05:44:25.107" v="6032" actId="1076"/>
          <ac:picMkLst>
            <pc:docMk/>
            <pc:sldMk cId="706594483" sldId="308"/>
            <ac:picMk id="6146" creationId="{48F3D78D-5310-A2F6-B40F-80D7BF185CC2}"/>
          </ac:picMkLst>
        </pc:picChg>
      </pc:sldChg>
      <pc:sldChg chg="addSp delSp modSp mod">
        <pc:chgData name="Chino Yuri" userId="914a5eae47f22ccd" providerId="LiveId" clId="{427CCE80-D583-41BA-807D-7B0C11272C97}" dt="2023-06-28T05:48:46.341" v="6304" actId="20577"/>
        <pc:sldMkLst>
          <pc:docMk/>
          <pc:sldMk cId="1794738657" sldId="309"/>
        </pc:sldMkLst>
        <pc:spChg chg="mod">
          <ac:chgData name="Chino Yuri" userId="914a5eae47f22ccd" providerId="LiveId" clId="{427CCE80-D583-41BA-807D-7B0C11272C97}" dt="2023-06-28T05:48:46.341" v="6304" actId="20577"/>
          <ac:spMkLst>
            <pc:docMk/>
            <pc:sldMk cId="1794738657" sldId="309"/>
            <ac:spMk id="5" creationId="{1B07C49E-AFFC-EC46-8930-E4D428F5F943}"/>
          </ac:spMkLst>
        </pc:spChg>
        <pc:graphicFrameChg chg="add del mod modGraphic">
          <ac:chgData name="Chino Yuri" userId="914a5eae47f22ccd" providerId="LiveId" clId="{427CCE80-D583-41BA-807D-7B0C11272C97}" dt="2023-06-28T05:47:33.947" v="6290"/>
          <ac:graphicFrameMkLst>
            <pc:docMk/>
            <pc:sldMk cId="1794738657" sldId="309"/>
            <ac:graphicFrameMk id="2" creationId="{07E2C829-64EC-26E1-6E80-56E779BDC9C7}"/>
          </ac:graphicFrameMkLst>
        </pc:graphicFrameChg>
        <pc:graphicFrameChg chg="add mod modGraphic">
          <ac:chgData name="Chino Yuri" userId="914a5eae47f22ccd" providerId="LiveId" clId="{427CCE80-D583-41BA-807D-7B0C11272C97}" dt="2023-06-28T05:48:38.364" v="6300" actId="1076"/>
          <ac:graphicFrameMkLst>
            <pc:docMk/>
            <pc:sldMk cId="1794738657" sldId="309"/>
            <ac:graphicFrameMk id="6" creationId="{7C30A38F-10E5-B7EE-00BF-2263D2848648}"/>
          </ac:graphicFrameMkLst>
        </pc:graphicFrameChg>
      </pc:sldChg>
      <pc:sldChg chg="addSp modSp mod">
        <pc:chgData name="Chino Yuri" userId="914a5eae47f22ccd" providerId="LiveId" clId="{427CCE80-D583-41BA-807D-7B0C11272C97}" dt="2023-06-28T05:49:39.910" v="6398" actId="1076"/>
        <pc:sldMkLst>
          <pc:docMk/>
          <pc:sldMk cId="4010014743" sldId="310"/>
        </pc:sldMkLst>
        <pc:spChg chg="mod">
          <ac:chgData name="Chino Yuri" userId="914a5eae47f22ccd" providerId="LiveId" clId="{427CCE80-D583-41BA-807D-7B0C11272C97}" dt="2023-06-28T05:49:33.148" v="6396" actId="20577"/>
          <ac:spMkLst>
            <pc:docMk/>
            <pc:sldMk cId="4010014743" sldId="310"/>
            <ac:spMk id="5" creationId="{1B07C49E-AFFC-EC46-8930-E4D428F5F943}"/>
          </ac:spMkLst>
        </pc:spChg>
        <pc:picChg chg="add mod">
          <ac:chgData name="Chino Yuri" userId="914a5eae47f22ccd" providerId="LiveId" clId="{427CCE80-D583-41BA-807D-7B0C11272C97}" dt="2023-06-28T05:49:39.910" v="6398" actId="1076"/>
          <ac:picMkLst>
            <pc:docMk/>
            <pc:sldMk cId="4010014743" sldId="310"/>
            <ac:picMk id="6" creationId="{975372F0-63FD-90FE-D67D-23850F41DE99}"/>
          </ac:picMkLst>
        </pc:picChg>
      </pc:sldChg>
      <pc:sldChg chg="addSp modSp mod">
        <pc:chgData name="Chino Yuri" userId="914a5eae47f22ccd" providerId="LiveId" clId="{427CCE80-D583-41BA-807D-7B0C11272C97}" dt="2023-06-28T05:50:49.608" v="6506" actId="1076"/>
        <pc:sldMkLst>
          <pc:docMk/>
          <pc:sldMk cId="2735560525" sldId="311"/>
        </pc:sldMkLst>
        <pc:spChg chg="mod">
          <ac:chgData name="Chino Yuri" userId="914a5eae47f22ccd" providerId="LiveId" clId="{427CCE80-D583-41BA-807D-7B0C11272C97}" dt="2023-06-28T05:50:25.654" v="6503" actId="20577"/>
          <ac:spMkLst>
            <pc:docMk/>
            <pc:sldMk cId="2735560525" sldId="311"/>
            <ac:spMk id="5" creationId="{1B07C49E-AFFC-EC46-8930-E4D428F5F943}"/>
          </ac:spMkLst>
        </pc:spChg>
        <pc:picChg chg="add mod">
          <ac:chgData name="Chino Yuri" userId="914a5eae47f22ccd" providerId="LiveId" clId="{427CCE80-D583-41BA-807D-7B0C11272C97}" dt="2023-06-28T05:50:49.608" v="6506" actId="1076"/>
          <ac:picMkLst>
            <pc:docMk/>
            <pc:sldMk cId="2735560525" sldId="311"/>
            <ac:picMk id="6" creationId="{2F496FDB-C723-8034-ABC7-25068A3153A2}"/>
          </ac:picMkLst>
        </pc:picChg>
      </pc:sldChg>
      <pc:sldChg chg="addSp modSp mod">
        <pc:chgData name="Chino Yuri" userId="914a5eae47f22ccd" providerId="LiveId" clId="{427CCE80-D583-41BA-807D-7B0C11272C97}" dt="2023-06-28T05:51:35.865" v="6588" actId="1076"/>
        <pc:sldMkLst>
          <pc:docMk/>
          <pc:sldMk cId="1434679925" sldId="312"/>
        </pc:sldMkLst>
        <pc:spChg chg="mod">
          <ac:chgData name="Chino Yuri" userId="914a5eae47f22ccd" providerId="LiveId" clId="{427CCE80-D583-41BA-807D-7B0C11272C97}" dt="2023-06-28T05:51:18.248" v="6585" actId="20577"/>
          <ac:spMkLst>
            <pc:docMk/>
            <pc:sldMk cId="1434679925" sldId="312"/>
            <ac:spMk id="5" creationId="{1B07C49E-AFFC-EC46-8930-E4D428F5F943}"/>
          </ac:spMkLst>
        </pc:spChg>
        <pc:picChg chg="add mod">
          <ac:chgData name="Chino Yuri" userId="914a5eae47f22ccd" providerId="LiveId" clId="{427CCE80-D583-41BA-807D-7B0C11272C97}" dt="2023-06-28T05:51:35.865" v="6588" actId="1076"/>
          <ac:picMkLst>
            <pc:docMk/>
            <pc:sldMk cId="1434679925" sldId="312"/>
            <ac:picMk id="6" creationId="{8A0E9A11-F4E8-DE92-86C5-E7A7004EC3E5}"/>
          </ac:picMkLst>
        </pc:picChg>
      </pc:sldChg>
      <pc:sldChg chg="addSp modSp mod">
        <pc:chgData name="Chino Yuri" userId="914a5eae47f22ccd" providerId="LiveId" clId="{427CCE80-D583-41BA-807D-7B0C11272C97}" dt="2023-06-28T05:54:17.850" v="6798" actId="1076"/>
        <pc:sldMkLst>
          <pc:docMk/>
          <pc:sldMk cId="1756972646" sldId="313"/>
        </pc:sldMkLst>
        <pc:spChg chg="mod">
          <ac:chgData name="Chino Yuri" userId="914a5eae47f22ccd" providerId="LiveId" clId="{427CCE80-D583-41BA-807D-7B0C11272C97}" dt="2023-06-28T05:54:09.896" v="6795" actId="20577"/>
          <ac:spMkLst>
            <pc:docMk/>
            <pc:sldMk cId="1756972646" sldId="313"/>
            <ac:spMk id="5" creationId="{1B07C49E-AFFC-EC46-8930-E4D428F5F943}"/>
          </ac:spMkLst>
        </pc:spChg>
        <pc:picChg chg="add mod">
          <ac:chgData name="Chino Yuri" userId="914a5eae47f22ccd" providerId="LiveId" clId="{427CCE80-D583-41BA-807D-7B0C11272C97}" dt="2023-06-28T05:54:17.850" v="6798" actId="1076"/>
          <ac:picMkLst>
            <pc:docMk/>
            <pc:sldMk cId="1756972646" sldId="313"/>
            <ac:picMk id="6" creationId="{7A71307E-C832-5B03-7280-8DA43D328C88}"/>
          </ac:picMkLst>
        </pc:picChg>
      </pc:sldChg>
      <pc:sldChg chg="addSp modSp mod">
        <pc:chgData name="Chino Yuri" userId="914a5eae47f22ccd" providerId="LiveId" clId="{427CCE80-D583-41BA-807D-7B0C11272C97}" dt="2023-06-28T05:54:38.791" v="6809" actId="20577"/>
        <pc:sldMkLst>
          <pc:docMk/>
          <pc:sldMk cId="639399535" sldId="314"/>
        </pc:sldMkLst>
        <pc:spChg chg="mod">
          <ac:chgData name="Chino Yuri" userId="914a5eae47f22ccd" providerId="LiveId" clId="{427CCE80-D583-41BA-807D-7B0C11272C97}" dt="2023-06-28T05:54:38.791" v="6809" actId="20577"/>
          <ac:spMkLst>
            <pc:docMk/>
            <pc:sldMk cId="639399535" sldId="314"/>
            <ac:spMk id="5" creationId="{1B07C49E-AFFC-EC46-8930-E4D428F5F943}"/>
          </ac:spMkLst>
        </pc:spChg>
        <pc:picChg chg="add mod">
          <ac:chgData name="Chino Yuri" userId="914a5eae47f22ccd" providerId="LiveId" clId="{427CCE80-D583-41BA-807D-7B0C11272C97}" dt="2023-06-28T05:52:46.919" v="6688" actId="1076"/>
          <ac:picMkLst>
            <pc:docMk/>
            <pc:sldMk cId="639399535" sldId="314"/>
            <ac:picMk id="3" creationId="{4F2CD151-6CB3-BE9F-BD5C-50993463D0A7}"/>
          </ac:picMkLst>
        </pc:picChg>
      </pc:sldChg>
      <pc:sldChg chg="addSp modSp mod">
        <pc:chgData name="Chino Yuri" userId="914a5eae47f22ccd" providerId="LiveId" clId="{427CCE80-D583-41BA-807D-7B0C11272C97}" dt="2023-06-28T05:55:32.466" v="6898" actId="1076"/>
        <pc:sldMkLst>
          <pc:docMk/>
          <pc:sldMk cId="3566646398" sldId="315"/>
        </pc:sldMkLst>
        <pc:spChg chg="mod">
          <ac:chgData name="Chino Yuri" userId="914a5eae47f22ccd" providerId="LiveId" clId="{427CCE80-D583-41BA-807D-7B0C11272C97}" dt="2023-06-28T05:55:25.437" v="6896" actId="20577"/>
          <ac:spMkLst>
            <pc:docMk/>
            <pc:sldMk cId="3566646398" sldId="315"/>
            <ac:spMk id="5" creationId="{1B07C49E-AFFC-EC46-8930-E4D428F5F943}"/>
          </ac:spMkLst>
        </pc:spChg>
        <pc:picChg chg="add mod">
          <ac:chgData name="Chino Yuri" userId="914a5eae47f22ccd" providerId="LiveId" clId="{427CCE80-D583-41BA-807D-7B0C11272C97}" dt="2023-06-28T05:55:32.466" v="6898" actId="1076"/>
          <ac:picMkLst>
            <pc:docMk/>
            <pc:sldMk cId="3566646398" sldId="315"/>
            <ac:picMk id="6" creationId="{9E44773C-644E-69D0-6055-6B667F7530DA}"/>
          </ac:picMkLst>
        </pc:picChg>
      </pc:sldChg>
      <pc:sldChg chg="addSp modSp mod">
        <pc:chgData name="Chino Yuri" userId="914a5eae47f22ccd" providerId="LiveId" clId="{427CCE80-D583-41BA-807D-7B0C11272C97}" dt="2023-06-28T05:56:24.522" v="6938" actId="1076"/>
        <pc:sldMkLst>
          <pc:docMk/>
          <pc:sldMk cId="1398439132" sldId="316"/>
        </pc:sldMkLst>
        <pc:spChg chg="mod">
          <ac:chgData name="Chino Yuri" userId="914a5eae47f22ccd" providerId="LiveId" clId="{427CCE80-D583-41BA-807D-7B0C11272C97}" dt="2023-06-28T05:56:05.707" v="6935" actId="20577"/>
          <ac:spMkLst>
            <pc:docMk/>
            <pc:sldMk cId="1398439132" sldId="316"/>
            <ac:spMk id="5" creationId="{1B07C49E-AFFC-EC46-8930-E4D428F5F943}"/>
          </ac:spMkLst>
        </pc:spChg>
        <pc:picChg chg="add mod">
          <ac:chgData name="Chino Yuri" userId="914a5eae47f22ccd" providerId="LiveId" clId="{427CCE80-D583-41BA-807D-7B0C11272C97}" dt="2023-06-28T05:56:24.522" v="6938" actId="1076"/>
          <ac:picMkLst>
            <pc:docMk/>
            <pc:sldMk cId="1398439132" sldId="316"/>
            <ac:picMk id="6" creationId="{6ECF4D91-E8D8-77AC-536A-707702FFEF1C}"/>
          </ac:picMkLst>
        </pc:picChg>
      </pc:sldChg>
      <pc:sldChg chg="addSp modSp mod">
        <pc:chgData name="Chino Yuri" userId="914a5eae47f22ccd" providerId="LiveId" clId="{427CCE80-D583-41BA-807D-7B0C11272C97}" dt="2023-06-28T05:58:06.602" v="7011" actId="1076"/>
        <pc:sldMkLst>
          <pc:docMk/>
          <pc:sldMk cId="3975168428" sldId="317"/>
        </pc:sldMkLst>
        <pc:spChg chg="mod">
          <ac:chgData name="Chino Yuri" userId="914a5eae47f22ccd" providerId="LiveId" clId="{427CCE80-D583-41BA-807D-7B0C11272C97}" dt="2023-06-28T05:57:56.987" v="7007" actId="20577"/>
          <ac:spMkLst>
            <pc:docMk/>
            <pc:sldMk cId="3975168428" sldId="317"/>
            <ac:spMk id="5" creationId="{1B07C49E-AFFC-EC46-8930-E4D428F5F943}"/>
          </ac:spMkLst>
        </pc:spChg>
        <pc:picChg chg="add mod">
          <ac:chgData name="Chino Yuri" userId="914a5eae47f22ccd" providerId="LiveId" clId="{427CCE80-D583-41BA-807D-7B0C11272C97}" dt="2023-06-28T05:58:06.602" v="7011" actId="1076"/>
          <ac:picMkLst>
            <pc:docMk/>
            <pc:sldMk cId="3975168428" sldId="317"/>
            <ac:picMk id="6" creationId="{158DEA52-B1B2-5E4B-8FFB-8B4EEBA490C2}"/>
          </ac:picMkLst>
        </pc:picChg>
      </pc:sldChg>
      <pc:sldChg chg="addSp modSp mod">
        <pc:chgData name="Chino Yuri" userId="914a5eae47f22ccd" providerId="LiveId" clId="{427CCE80-D583-41BA-807D-7B0C11272C97}" dt="2023-06-28T09:04:42.518" v="7402" actId="1076"/>
        <pc:sldMkLst>
          <pc:docMk/>
          <pc:sldMk cId="239597884" sldId="318"/>
        </pc:sldMkLst>
        <pc:spChg chg="mod">
          <ac:chgData name="Chino Yuri" userId="914a5eae47f22ccd" providerId="LiveId" clId="{427CCE80-D583-41BA-807D-7B0C11272C97}" dt="2023-06-28T09:04:22.113" v="7384" actId="20577"/>
          <ac:spMkLst>
            <pc:docMk/>
            <pc:sldMk cId="239597884" sldId="318"/>
            <ac:spMk id="5" creationId="{85D9F803-CDBC-C74C-AF1B-2B5937D1C241}"/>
          </ac:spMkLst>
        </pc:spChg>
        <pc:spChg chg="mod">
          <ac:chgData name="Chino Yuri" userId="914a5eae47f22ccd" providerId="LiveId" clId="{427CCE80-D583-41BA-807D-7B0C11272C97}" dt="2023-06-28T09:04:27.255" v="7399" actId="20577"/>
          <ac:spMkLst>
            <pc:docMk/>
            <pc:sldMk cId="239597884" sldId="318"/>
            <ac:spMk id="8" creationId="{2E0ECA32-E146-40DA-85CD-9677244BC3EC}"/>
          </ac:spMkLst>
        </pc:spChg>
        <pc:picChg chg="add mod">
          <ac:chgData name="Chino Yuri" userId="914a5eae47f22ccd" providerId="LiveId" clId="{427CCE80-D583-41BA-807D-7B0C11272C97}" dt="2023-06-28T09:04:42.518" v="7402" actId="1076"/>
          <ac:picMkLst>
            <pc:docMk/>
            <pc:sldMk cId="239597884" sldId="318"/>
            <ac:picMk id="4" creationId="{87901F94-137C-3F4E-6AC1-66D9DE12D382}"/>
          </ac:picMkLst>
        </pc:picChg>
      </pc:sldChg>
      <pc:sldChg chg="addSp modSp mod">
        <pc:chgData name="Chino Yuri" userId="914a5eae47f22ccd" providerId="LiveId" clId="{427CCE80-D583-41BA-807D-7B0C11272C97}" dt="2023-06-28T09:06:41.671" v="7661" actId="1076"/>
        <pc:sldMkLst>
          <pc:docMk/>
          <pc:sldMk cId="232499080" sldId="319"/>
        </pc:sldMkLst>
        <pc:spChg chg="mod">
          <ac:chgData name="Chino Yuri" userId="914a5eae47f22ccd" providerId="LiveId" clId="{427CCE80-D583-41BA-807D-7B0C11272C97}" dt="2023-06-28T09:06:35.498" v="7658" actId="14100"/>
          <ac:spMkLst>
            <pc:docMk/>
            <pc:sldMk cId="232499080" sldId="319"/>
            <ac:spMk id="5" creationId="{85D9F803-CDBC-C74C-AF1B-2B5937D1C241}"/>
          </ac:spMkLst>
        </pc:spChg>
        <pc:spChg chg="mod">
          <ac:chgData name="Chino Yuri" userId="914a5eae47f22ccd" providerId="LiveId" clId="{427CCE80-D583-41BA-807D-7B0C11272C97}" dt="2023-06-28T09:05:40.169" v="7531" actId="20577"/>
          <ac:spMkLst>
            <pc:docMk/>
            <pc:sldMk cId="232499080" sldId="319"/>
            <ac:spMk id="8" creationId="{34C97452-C78A-4701-B8AB-ABFE63D5BEDE}"/>
          </ac:spMkLst>
        </pc:spChg>
        <pc:picChg chg="add mod">
          <ac:chgData name="Chino Yuri" userId="914a5eae47f22ccd" providerId="LiveId" clId="{427CCE80-D583-41BA-807D-7B0C11272C97}" dt="2023-06-28T09:06:41.671" v="7661" actId="1076"/>
          <ac:picMkLst>
            <pc:docMk/>
            <pc:sldMk cId="232499080" sldId="319"/>
            <ac:picMk id="4" creationId="{98A3932E-3E77-1D19-339E-B6573DD7CC29}"/>
          </ac:picMkLst>
        </pc:picChg>
      </pc:sldChg>
      <pc:sldChg chg="addSp modSp mod">
        <pc:chgData name="Chino Yuri" userId="914a5eae47f22ccd" providerId="LiveId" clId="{427CCE80-D583-41BA-807D-7B0C11272C97}" dt="2023-06-28T09:24:36.459" v="8599" actId="1076"/>
        <pc:sldMkLst>
          <pc:docMk/>
          <pc:sldMk cId="3645034231" sldId="320"/>
        </pc:sldMkLst>
        <pc:spChg chg="mod">
          <ac:chgData name="Chino Yuri" userId="914a5eae47f22ccd" providerId="LiveId" clId="{427CCE80-D583-41BA-807D-7B0C11272C97}" dt="2023-06-28T09:24:28.966" v="8598" actId="1076"/>
          <ac:spMkLst>
            <pc:docMk/>
            <pc:sldMk cId="3645034231" sldId="320"/>
            <ac:spMk id="5" creationId="{1B07C49E-AFFC-EC46-8930-E4D428F5F943}"/>
          </ac:spMkLst>
        </pc:spChg>
        <pc:picChg chg="add mod">
          <ac:chgData name="Chino Yuri" userId="914a5eae47f22ccd" providerId="LiveId" clId="{427CCE80-D583-41BA-807D-7B0C11272C97}" dt="2023-06-28T09:24:36.459" v="8599" actId="1076"/>
          <ac:picMkLst>
            <pc:docMk/>
            <pc:sldMk cId="3645034231" sldId="320"/>
            <ac:picMk id="8194" creationId="{B7643201-ED75-0D9D-6C28-013C171ED2A0}"/>
          </ac:picMkLst>
        </pc:picChg>
      </pc:sldChg>
      <pc:sldChg chg="addSp modSp mod">
        <pc:chgData name="Chino Yuri" userId="914a5eae47f22ccd" providerId="LiveId" clId="{427CCE80-D583-41BA-807D-7B0C11272C97}" dt="2023-06-28T09:12:09.778" v="7776" actId="1076"/>
        <pc:sldMkLst>
          <pc:docMk/>
          <pc:sldMk cId="700132931" sldId="322"/>
        </pc:sldMkLst>
        <pc:spChg chg="mod">
          <ac:chgData name="Chino Yuri" userId="914a5eae47f22ccd" providerId="LiveId" clId="{427CCE80-D583-41BA-807D-7B0C11272C97}" dt="2023-06-28T09:11:48.012" v="7720" actId="20577"/>
          <ac:spMkLst>
            <pc:docMk/>
            <pc:sldMk cId="700132931" sldId="322"/>
            <ac:spMk id="5" creationId="{85D9F803-CDBC-C74C-AF1B-2B5937D1C241}"/>
          </ac:spMkLst>
        </pc:spChg>
        <pc:spChg chg="mod">
          <ac:chgData name="Chino Yuri" userId="914a5eae47f22ccd" providerId="LiveId" clId="{427CCE80-D583-41BA-807D-7B0C11272C97}" dt="2023-06-28T09:12:06.287" v="7775" actId="20577"/>
          <ac:spMkLst>
            <pc:docMk/>
            <pc:sldMk cId="700132931" sldId="322"/>
            <ac:spMk id="8" creationId="{9456A072-47A6-4424-9ABE-F398119040DD}"/>
          </ac:spMkLst>
        </pc:spChg>
        <pc:picChg chg="add mod">
          <ac:chgData name="Chino Yuri" userId="914a5eae47f22ccd" providerId="LiveId" clId="{427CCE80-D583-41BA-807D-7B0C11272C97}" dt="2023-06-28T09:12:09.778" v="7776" actId="1076"/>
          <ac:picMkLst>
            <pc:docMk/>
            <pc:sldMk cId="700132931" sldId="322"/>
            <ac:picMk id="4" creationId="{5D9D7DE5-894C-DC79-14DF-81156F52C8E6}"/>
          </ac:picMkLst>
        </pc:picChg>
      </pc:sldChg>
      <pc:sldChg chg="addSp modSp mod">
        <pc:chgData name="Chino Yuri" userId="914a5eae47f22ccd" providerId="LiveId" clId="{427CCE80-D583-41BA-807D-7B0C11272C97}" dt="2023-06-28T09:13:50.249" v="7902" actId="1076"/>
        <pc:sldMkLst>
          <pc:docMk/>
          <pc:sldMk cId="1866160706" sldId="323"/>
        </pc:sldMkLst>
        <pc:spChg chg="mod">
          <ac:chgData name="Chino Yuri" userId="914a5eae47f22ccd" providerId="LiveId" clId="{427CCE80-D583-41BA-807D-7B0C11272C97}" dt="2023-06-28T09:13:25.005" v="7865" actId="20577"/>
          <ac:spMkLst>
            <pc:docMk/>
            <pc:sldMk cId="1866160706" sldId="323"/>
            <ac:spMk id="5" creationId="{85D9F803-CDBC-C74C-AF1B-2B5937D1C241}"/>
          </ac:spMkLst>
        </pc:spChg>
        <pc:spChg chg="mod">
          <ac:chgData name="Chino Yuri" userId="914a5eae47f22ccd" providerId="LiveId" clId="{427CCE80-D583-41BA-807D-7B0C11272C97}" dt="2023-06-28T09:13:43.113" v="7901" actId="20577"/>
          <ac:spMkLst>
            <pc:docMk/>
            <pc:sldMk cId="1866160706" sldId="323"/>
            <ac:spMk id="8" creationId="{4EF94599-779E-457E-B57B-6063EBF7A840}"/>
          </ac:spMkLst>
        </pc:spChg>
        <pc:picChg chg="add mod">
          <ac:chgData name="Chino Yuri" userId="914a5eae47f22ccd" providerId="LiveId" clId="{427CCE80-D583-41BA-807D-7B0C11272C97}" dt="2023-06-28T09:13:50.249" v="7902" actId="1076"/>
          <ac:picMkLst>
            <pc:docMk/>
            <pc:sldMk cId="1866160706" sldId="323"/>
            <ac:picMk id="4" creationId="{F3E32A73-2041-FCDC-1D76-A87936F88D38}"/>
          </ac:picMkLst>
        </pc:picChg>
      </pc:sldChg>
      <pc:sldChg chg="addSp delSp modSp mod">
        <pc:chgData name="Chino Yuri" userId="914a5eae47f22ccd" providerId="LiveId" clId="{427CCE80-D583-41BA-807D-7B0C11272C97}" dt="2023-06-28T09:18:16.402" v="8243" actId="1076"/>
        <pc:sldMkLst>
          <pc:docMk/>
          <pc:sldMk cId="252359608" sldId="324"/>
        </pc:sldMkLst>
        <pc:spChg chg="mod">
          <ac:chgData name="Chino Yuri" userId="914a5eae47f22ccd" providerId="LiveId" clId="{427CCE80-D583-41BA-807D-7B0C11272C97}" dt="2023-06-28T09:18:06.404" v="8241" actId="20577"/>
          <ac:spMkLst>
            <pc:docMk/>
            <pc:sldMk cId="252359608" sldId="324"/>
            <ac:spMk id="5" creationId="{85D9F803-CDBC-C74C-AF1B-2B5937D1C241}"/>
          </ac:spMkLst>
        </pc:spChg>
        <pc:picChg chg="add del mod">
          <ac:chgData name="Chino Yuri" userId="914a5eae47f22ccd" providerId="LiveId" clId="{427CCE80-D583-41BA-807D-7B0C11272C97}" dt="2023-06-28T09:15:15.995" v="7908" actId="478"/>
          <ac:picMkLst>
            <pc:docMk/>
            <pc:sldMk cId="252359608" sldId="324"/>
            <ac:picMk id="4" creationId="{CF569FC5-676B-06CC-07B2-9631000E6FED}"/>
          </ac:picMkLst>
        </pc:picChg>
        <pc:picChg chg="add mod">
          <ac:chgData name="Chino Yuri" userId="914a5eae47f22ccd" providerId="LiveId" clId="{427CCE80-D583-41BA-807D-7B0C11272C97}" dt="2023-06-28T09:18:12.344" v="8242" actId="1076"/>
          <ac:picMkLst>
            <pc:docMk/>
            <pc:sldMk cId="252359608" sldId="324"/>
            <ac:picMk id="7" creationId="{CC5AD75C-0CBD-A7DF-BEB4-2A07E6924AB1}"/>
          </ac:picMkLst>
        </pc:picChg>
        <pc:picChg chg="add mod">
          <ac:chgData name="Chino Yuri" userId="914a5eae47f22ccd" providerId="LiveId" clId="{427CCE80-D583-41BA-807D-7B0C11272C97}" dt="2023-06-28T09:18:16.402" v="8243" actId="1076"/>
          <ac:picMkLst>
            <pc:docMk/>
            <pc:sldMk cId="252359608" sldId="324"/>
            <ac:picMk id="9" creationId="{0D16DB6F-D762-AE2D-7BFA-57F331AE17AF}"/>
          </ac:picMkLst>
        </pc:picChg>
      </pc:sldChg>
      <pc:sldChg chg="modSp mod">
        <pc:chgData name="Chino Yuri" userId="914a5eae47f22ccd" providerId="LiveId" clId="{427CCE80-D583-41BA-807D-7B0C11272C97}" dt="2023-06-26T20:43:28.469" v="44" actId="20577"/>
        <pc:sldMkLst>
          <pc:docMk/>
          <pc:sldMk cId="1277611629" sldId="327"/>
        </pc:sldMkLst>
        <pc:spChg chg="mod">
          <ac:chgData name="Chino Yuri" userId="914a5eae47f22ccd" providerId="LiveId" clId="{427CCE80-D583-41BA-807D-7B0C11272C97}" dt="2023-06-26T20:43:28.469" v="44" actId="20577"/>
          <ac:spMkLst>
            <pc:docMk/>
            <pc:sldMk cId="1277611629" sldId="327"/>
            <ac:spMk id="6" creationId="{2C36AF9D-A911-994B-90EA-013D4CDA5604}"/>
          </ac:spMkLst>
        </pc:spChg>
      </pc:sldChg>
      <pc:sldChg chg="modSp mod">
        <pc:chgData name="Chino Yuri" userId="914a5eae47f22ccd" providerId="LiveId" clId="{427CCE80-D583-41BA-807D-7B0C11272C97}" dt="2023-06-26T20:50:57.129" v="920" actId="1076"/>
        <pc:sldMkLst>
          <pc:docMk/>
          <pc:sldMk cId="1980221439" sldId="331"/>
        </pc:sldMkLst>
        <pc:spChg chg="mod">
          <ac:chgData name="Chino Yuri" userId="914a5eae47f22ccd" providerId="LiveId" clId="{427CCE80-D583-41BA-807D-7B0C11272C97}" dt="2023-06-26T20:50:57.129" v="920" actId="1076"/>
          <ac:spMkLst>
            <pc:docMk/>
            <pc:sldMk cId="1980221439" sldId="331"/>
            <ac:spMk id="10" creationId="{79EF1473-3ADD-43F1-A495-57AAB7FD902F}"/>
          </ac:spMkLst>
        </pc:spChg>
      </pc:sldChg>
      <pc:sldChg chg="modSp mod">
        <pc:chgData name="Chino Yuri" userId="914a5eae47f22ccd" providerId="LiveId" clId="{427CCE80-D583-41BA-807D-7B0C11272C97}" dt="2023-06-26T20:55:24.011" v="1321" actId="20577"/>
        <pc:sldMkLst>
          <pc:docMk/>
          <pc:sldMk cId="2560061391" sldId="332"/>
        </pc:sldMkLst>
        <pc:spChg chg="mod">
          <ac:chgData name="Chino Yuri" userId="914a5eae47f22ccd" providerId="LiveId" clId="{427CCE80-D583-41BA-807D-7B0C11272C97}" dt="2023-06-26T20:55:24.011" v="1321" actId="20577"/>
          <ac:spMkLst>
            <pc:docMk/>
            <pc:sldMk cId="2560061391" sldId="332"/>
            <ac:spMk id="5" creationId="{8E999A1B-8752-489F-A63B-EA2F60186B52}"/>
          </ac:spMkLst>
        </pc:spChg>
      </pc:sldChg>
      <pc:sldChg chg="addSp modSp add mod">
        <pc:chgData name="Chino Yuri" userId="914a5eae47f22ccd" providerId="LiveId" clId="{427CCE80-D583-41BA-807D-7B0C11272C97}" dt="2023-06-28T05:31:00.499" v="4873" actId="1076"/>
        <pc:sldMkLst>
          <pc:docMk/>
          <pc:sldMk cId="1923521409" sldId="333"/>
        </pc:sldMkLst>
        <pc:spChg chg="mod">
          <ac:chgData name="Chino Yuri" userId="914a5eae47f22ccd" providerId="LiveId" clId="{427CCE80-D583-41BA-807D-7B0C11272C97}" dt="2023-06-28T05:29:56.824" v="4868" actId="14100"/>
          <ac:spMkLst>
            <pc:docMk/>
            <pc:sldMk cId="1923521409" sldId="333"/>
            <ac:spMk id="8" creationId="{C7B9C153-C85C-3240-8E7E-523FBC004564}"/>
          </ac:spMkLst>
        </pc:spChg>
        <pc:picChg chg="add mod">
          <ac:chgData name="Chino Yuri" userId="914a5eae47f22ccd" providerId="LiveId" clId="{427CCE80-D583-41BA-807D-7B0C11272C97}" dt="2023-06-28T05:31:00.499" v="4873" actId="1076"/>
          <ac:picMkLst>
            <pc:docMk/>
            <pc:sldMk cId="1923521409" sldId="333"/>
            <ac:picMk id="3" creationId="{77BFDE7F-D79F-9BF3-B878-DC605902EB5D}"/>
          </ac:picMkLst>
        </pc:picChg>
      </pc:sldChg>
      <pc:sldChg chg="modSp add mod">
        <pc:chgData name="Chino Yuri" userId="914a5eae47f22ccd" providerId="LiveId" clId="{427CCE80-D583-41BA-807D-7B0C11272C97}" dt="2023-06-28T05:32:25.025" v="5016" actId="20577"/>
        <pc:sldMkLst>
          <pc:docMk/>
          <pc:sldMk cId="1822398267" sldId="334"/>
        </pc:sldMkLst>
        <pc:spChg chg="mod">
          <ac:chgData name="Chino Yuri" userId="914a5eae47f22ccd" providerId="LiveId" clId="{427CCE80-D583-41BA-807D-7B0C11272C97}" dt="2023-06-28T05:32:25.025" v="5016" actId="20577"/>
          <ac:spMkLst>
            <pc:docMk/>
            <pc:sldMk cId="1822398267" sldId="334"/>
            <ac:spMk id="8" creationId="{C7B9C153-C85C-3240-8E7E-523FBC00456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Model</a:t>
            </a:r>
            <a:r>
              <a:rPr lang="en-US" baseline="0" dirty="0"/>
              <a:t> Estimation</a:t>
            </a:r>
            <a:endParaRPr lang="en-ID"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Accuracy</c:v>
                </c:pt>
              </c:strCache>
            </c:strRef>
          </c:tx>
          <c:spPr>
            <a:solidFill>
              <a:schemeClr val="accent1"/>
            </a:solidFill>
            <a:ln>
              <a:noFill/>
            </a:ln>
            <a:effectLst/>
          </c:spPr>
          <c:invertIfNegative val="0"/>
          <c:cat>
            <c:strRef>
              <c:f>Sheet1!$A$2:$A$5</c:f>
              <c:strCache>
                <c:ptCount val="4"/>
                <c:pt idx="0">
                  <c:v>Logistic Regression</c:v>
                </c:pt>
                <c:pt idx="1">
                  <c:v>SVM</c:v>
                </c:pt>
                <c:pt idx="2">
                  <c:v>Decision Tree</c:v>
                </c:pt>
                <c:pt idx="3">
                  <c:v>KNN</c:v>
                </c:pt>
              </c:strCache>
            </c:strRef>
          </c:cat>
          <c:val>
            <c:numRef>
              <c:f>Sheet1!$B$2:$B$5</c:f>
              <c:numCache>
                <c:formatCode>General</c:formatCode>
                <c:ptCount val="4"/>
                <c:pt idx="0">
                  <c:v>0.84643000000000002</c:v>
                </c:pt>
                <c:pt idx="1">
                  <c:v>0.84821000000000002</c:v>
                </c:pt>
                <c:pt idx="2">
                  <c:v>0.89107000000000003</c:v>
                </c:pt>
                <c:pt idx="3">
                  <c:v>0.84821000000000002</c:v>
                </c:pt>
              </c:numCache>
            </c:numRef>
          </c:val>
          <c:extLst>
            <c:ext xmlns:c16="http://schemas.microsoft.com/office/drawing/2014/chart" uri="{C3380CC4-5D6E-409C-BE32-E72D297353CC}">
              <c16:uniqueId val="{00000000-4259-4370-8E10-8BBC6CE619E1}"/>
            </c:ext>
          </c:extLst>
        </c:ser>
        <c:ser>
          <c:idx val="1"/>
          <c:order val="1"/>
          <c:tx>
            <c:strRef>
              <c:f>Sheet1!$C$1</c:f>
              <c:strCache>
                <c:ptCount val="1"/>
                <c:pt idx="0">
                  <c:v>Test Accuracy</c:v>
                </c:pt>
              </c:strCache>
            </c:strRef>
          </c:tx>
          <c:spPr>
            <a:solidFill>
              <a:schemeClr val="accent2"/>
            </a:solidFill>
            <a:ln>
              <a:noFill/>
            </a:ln>
            <a:effectLst/>
          </c:spPr>
          <c:invertIfNegative val="0"/>
          <c:cat>
            <c:strRef>
              <c:f>Sheet1!$A$2:$A$5</c:f>
              <c:strCache>
                <c:ptCount val="4"/>
                <c:pt idx="0">
                  <c:v>Logistic Regression</c:v>
                </c:pt>
                <c:pt idx="1">
                  <c:v>SVM</c:v>
                </c:pt>
                <c:pt idx="2">
                  <c:v>Decision Tree</c:v>
                </c:pt>
                <c:pt idx="3">
                  <c:v>KNN</c:v>
                </c:pt>
              </c:strCache>
            </c:strRef>
          </c:cat>
          <c:val>
            <c:numRef>
              <c:f>Sheet1!$C$2:$C$5</c:f>
              <c:numCache>
                <c:formatCode>General</c:formatCode>
                <c:ptCount val="4"/>
                <c:pt idx="0">
                  <c:v>0.83333000000000002</c:v>
                </c:pt>
                <c:pt idx="1">
                  <c:v>0.83333000000000002</c:v>
                </c:pt>
                <c:pt idx="2">
                  <c:v>0.72221999999999997</c:v>
                </c:pt>
                <c:pt idx="3">
                  <c:v>0.83333000000000002</c:v>
                </c:pt>
              </c:numCache>
            </c:numRef>
          </c:val>
          <c:extLst>
            <c:ext xmlns:c16="http://schemas.microsoft.com/office/drawing/2014/chart" uri="{C3380CC4-5D6E-409C-BE32-E72D297353CC}">
              <c16:uniqueId val="{00000001-4259-4370-8E10-8BBC6CE619E1}"/>
            </c:ext>
          </c:extLst>
        </c:ser>
        <c:dLbls>
          <c:showLegendKey val="0"/>
          <c:showVal val="0"/>
          <c:showCatName val="0"/>
          <c:showSerName val="0"/>
          <c:showPercent val="0"/>
          <c:showBubbleSize val="0"/>
        </c:dLbls>
        <c:gapWidth val="219"/>
        <c:overlap val="-27"/>
        <c:axId val="303896143"/>
        <c:axId val="303900943"/>
      </c:barChart>
      <c:catAx>
        <c:axId val="3038961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3900943"/>
        <c:crosses val="autoZero"/>
        <c:auto val="1"/>
        <c:lblAlgn val="ctr"/>
        <c:lblOffset val="100"/>
        <c:noMultiLvlLbl val="0"/>
      </c:catAx>
      <c:valAx>
        <c:axId val="30390094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38961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png>
</file>

<file path=ppt/media/image34.jpe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009593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4488778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nkgmnekogami/applied-data-science-capstone/blob/main/jupyter-labs-spacex-data-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nkgmnekogami/applied-data-science-capstone/blob/main/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nkgmnekogami/applied-data-science-capstone/blob/main/jupyter-labs-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nkgmnekogami/applied-data-science-capstone/blob/main/jupyter-labs-folium-analysis.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kgmnekogami/applied-data-science-capston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nkgmnekogami/applied-data-science-capstone/blob/main/jupyter-labs-machine-learning-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44.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en.wikipedia.org/w/index.php?title=List_of_Falcon_9_and_Falcon_Heavy_launches&amp;oldid=1027686922" TargetMode="External"/><Relationship Id="rId4" Type="http://schemas.openxmlformats.org/officeDocument/2006/relationships/hyperlink" Target="https://api.spacexdata.com/v4/rockets/"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ndex.php?title=List_of_Falcon_9_and_Falcon_Heavy_launches&amp;oldid=1027686922"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nkgmnekogami/applied-data-science-capstone/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nkgmnekogami/applied-data-science-capstone/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Kenrick Saputra </a:t>
            </a:r>
            <a:r>
              <a:rPr lang="en-US" dirty="0" err="1">
                <a:solidFill>
                  <a:schemeClr val="bg2"/>
                </a:solidFill>
                <a:latin typeface="Abadi"/>
                <a:ea typeface="SF Pro" pitchFamily="2" charset="0"/>
                <a:cs typeface="SF Pro" pitchFamily="2" charset="0"/>
              </a:rPr>
              <a:t>Tedja</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27-06-2023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Exploratory Data Analysis conducted toward the dataset using data visualization and SQL</a:t>
            </a:r>
          </a:p>
          <a:p>
            <a:r>
              <a:rPr lang="en-US" sz="2200" dirty="0">
                <a:solidFill>
                  <a:schemeClr val="accent3">
                    <a:lumMod val="25000"/>
                  </a:schemeClr>
                </a:solidFill>
                <a:latin typeface="Abadi" panose="020B0604020104020204" pitchFamily="34" charset="0"/>
              </a:rPr>
              <a:t>The summaries of the dataset including the launches and outcomes with correlation with each feature made. Then, the Landing Outcome feature is created</a:t>
            </a:r>
          </a:p>
          <a:p>
            <a:pPr>
              <a:lnSpc>
                <a:spcPct val="100000"/>
              </a:lnSpc>
              <a:spcBef>
                <a:spcPts val="1400"/>
              </a:spcBef>
            </a:pPr>
            <a:r>
              <a:rPr lang="en-US" sz="2200" dirty="0">
                <a:solidFill>
                  <a:schemeClr val="accent3">
                    <a:lumMod val="25000"/>
                  </a:schemeClr>
                </a:solidFill>
                <a:latin typeface="Abadi" panose="020B0604020104020204" pitchFamily="34" charset="0"/>
              </a:rPr>
              <a:t>The code for the following process is presented through this link (</a:t>
            </a:r>
            <a:r>
              <a:rPr lang="en-US" sz="2200" dirty="0">
                <a:solidFill>
                  <a:schemeClr val="accent3">
                    <a:lumMod val="25000"/>
                  </a:schemeClr>
                </a:solidFill>
                <a:latin typeface="Abadi" panose="020B0604020104020204" pitchFamily="34" charset="0"/>
                <a:hlinkClick r:id="rId3"/>
              </a:rPr>
              <a:t>Data Wrangling</a:t>
            </a:r>
            <a:r>
              <a:rPr lang="en-US" sz="2200" dirty="0">
                <a:solidFill>
                  <a:schemeClr val="accent3">
                    <a:lumMod val="25000"/>
                  </a:schemeClr>
                </a:solidFill>
                <a:latin typeface="Abadi" panose="020B0604020104020204" pitchFamily="34" charset="0"/>
              </a:rPr>
              <a:t>)</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3" name="Picture 2">
            <a:extLst>
              <a:ext uri="{FF2B5EF4-FFF2-40B4-BE49-F238E27FC236}">
                <a16:creationId xmlns:a16="http://schemas.microsoft.com/office/drawing/2014/main" id="{659A413D-3289-B08C-F810-432B25B8B954}"/>
              </a:ext>
            </a:extLst>
          </p:cNvPr>
          <p:cNvPicPr>
            <a:picLocks noChangeAspect="1"/>
          </p:cNvPicPr>
          <p:nvPr/>
        </p:nvPicPr>
        <p:blipFill rotWithShape="1">
          <a:blip r:embed="rId4"/>
          <a:srcRect l="17583" t="39556" r="17750" b="39704"/>
          <a:stretch/>
        </p:blipFill>
        <p:spPr>
          <a:xfrm>
            <a:off x="2085731" y="4754563"/>
            <a:ext cx="7884160" cy="1422400"/>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Scatterplot and </a:t>
            </a:r>
            <a:r>
              <a:rPr lang="en-US" sz="2200" dirty="0" err="1">
                <a:solidFill>
                  <a:schemeClr val="accent3">
                    <a:lumMod val="25000"/>
                  </a:schemeClr>
                </a:solidFill>
                <a:latin typeface="Abadi"/>
              </a:rPr>
              <a:t>Barplot</a:t>
            </a:r>
            <a:r>
              <a:rPr lang="en-US" sz="2200" dirty="0">
                <a:solidFill>
                  <a:schemeClr val="accent3">
                    <a:lumMod val="25000"/>
                  </a:schemeClr>
                </a:solidFill>
                <a:latin typeface="Abadi"/>
              </a:rPr>
              <a:t> were utilized to see the correlation between each features</a:t>
            </a:r>
          </a:p>
          <a:p>
            <a:pPr>
              <a:lnSpc>
                <a:spcPct val="100000"/>
              </a:lnSpc>
              <a:spcBef>
                <a:spcPts val="1400"/>
              </a:spcBef>
            </a:pPr>
            <a:r>
              <a:rPr lang="en-US" sz="2200" dirty="0">
                <a:solidFill>
                  <a:schemeClr val="accent3">
                    <a:lumMod val="25000"/>
                  </a:schemeClr>
                </a:solidFill>
                <a:latin typeface="Abadi" panose="020B0604020104020204" pitchFamily="34" charset="0"/>
              </a:rPr>
              <a:t>The code for the following process is presented through this link (</a:t>
            </a:r>
            <a:r>
              <a:rPr lang="en-US" sz="2200" dirty="0">
                <a:solidFill>
                  <a:schemeClr val="accent3">
                    <a:lumMod val="25000"/>
                  </a:schemeClr>
                </a:solidFill>
                <a:latin typeface="Abadi" panose="020B0604020104020204" pitchFamily="34" charset="0"/>
                <a:hlinkClick r:id="rId3"/>
              </a:rPr>
              <a:t>Data Visualization</a:t>
            </a:r>
            <a:r>
              <a:rPr lang="en-US" sz="2200" dirty="0">
                <a:solidFill>
                  <a:schemeClr val="accent3">
                    <a:lumMod val="25000"/>
                  </a:schemeClr>
                </a:solidFill>
                <a:latin typeface="Abadi" panose="020B0604020104020204" pitchFamily="34" charset="0"/>
              </a:rPr>
              <a:t>)</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19702"/>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SQL, these queries were </a:t>
            </a:r>
            <a:r>
              <a:rPr lang="en-US" sz="2200" dirty="0" err="1">
                <a:solidFill>
                  <a:schemeClr val="accent3">
                    <a:lumMod val="25000"/>
                  </a:schemeClr>
                </a:solidFill>
                <a:latin typeface="Abadi"/>
              </a:rPr>
              <a:t>perfomed</a:t>
            </a:r>
            <a:r>
              <a:rPr lang="en-US" sz="2200" dirty="0">
                <a:solidFill>
                  <a:schemeClr val="accent3">
                    <a:lumMod val="25000"/>
                  </a:schemeClr>
                </a:solidFill>
                <a:latin typeface="Abadi"/>
              </a:rPr>
              <a:t>:</a:t>
            </a:r>
          </a:p>
          <a:p>
            <a:pPr lvl="1">
              <a:lnSpc>
                <a:spcPct val="100000"/>
              </a:lnSpc>
              <a:spcBef>
                <a:spcPts val="1400"/>
              </a:spcBef>
            </a:pPr>
            <a:r>
              <a:rPr lang="en-US" sz="1200" b="1" i="0" dirty="0">
                <a:effectLst/>
                <a:latin typeface="Abadi" panose="020B0604020104020204" pitchFamily="34" charset="0"/>
              </a:rPr>
              <a:t>Display the names of the unique launch sites in the space mission</a:t>
            </a:r>
          </a:p>
          <a:p>
            <a:pPr lvl="1">
              <a:lnSpc>
                <a:spcPct val="100000"/>
              </a:lnSpc>
              <a:spcBef>
                <a:spcPts val="1400"/>
              </a:spcBef>
            </a:pPr>
            <a:r>
              <a:rPr lang="en-US" sz="1200" b="1" i="0" dirty="0">
                <a:effectLst/>
                <a:latin typeface="Abadi" panose="020B0604020104020204" pitchFamily="34" charset="0"/>
              </a:rPr>
              <a:t>Display 5 records where launch sites begin with the string 'CCA'</a:t>
            </a:r>
          </a:p>
          <a:p>
            <a:pPr lvl="1">
              <a:lnSpc>
                <a:spcPct val="100000"/>
              </a:lnSpc>
              <a:spcBef>
                <a:spcPts val="1400"/>
              </a:spcBef>
            </a:pPr>
            <a:r>
              <a:rPr lang="en-US" sz="1200" b="1" i="0" dirty="0">
                <a:effectLst/>
                <a:latin typeface="Abadi" panose="020B0604020104020204" pitchFamily="34" charset="0"/>
              </a:rPr>
              <a:t>Display the total payload mass carried by boosters launched by NASA (CRS)</a:t>
            </a:r>
          </a:p>
          <a:p>
            <a:pPr lvl="1">
              <a:lnSpc>
                <a:spcPct val="100000"/>
              </a:lnSpc>
              <a:spcBef>
                <a:spcPts val="1400"/>
              </a:spcBef>
            </a:pPr>
            <a:r>
              <a:rPr lang="en-US" sz="1200" b="1" i="0" dirty="0">
                <a:effectLst/>
                <a:latin typeface="Abadi" panose="020B0604020104020204" pitchFamily="34" charset="0"/>
              </a:rPr>
              <a:t>Display average payload mass carried by booster version F9 v1.1</a:t>
            </a:r>
          </a:p>
          <a:p>
            <a:pPr lvl="1">
              <a:lnSpc>
                <a:spcPct val="100000"/>
              </a:lnSpc>
              <a:spcBef>
                <a:spcPts val="1400"/>
              </a:spcBef>
            </a:pPr>
            <a:r>
              <a:rPr lang="en-US" sz="1200" b="1" i="0" dirty="0">
                <a:effectLst/>
                <a:latin typeface="Abadi" panose="020B0604020104020204" pitchFamily="34" charset="0"/>
              </a:rPr>
              <a:t>List the date when the first </a:t>
            </a:r>
            <a:r>
              <a:rPr lang="en-US" sz="1200" b="1" i="0" dirty="0" err="1">
                <a:effectLst/>
                <a:latin typeface="Abadi" panose="020B0604020104020204" pitchFamily="34" charset="0"/>
              </a:rPr>
              <a:t>succesful</a:t>
            </a:r>
            <a:r>
              <a:rPr lang="en-US" sz="1200" b="1" i="0" dirty="0">
                <a:effectLst/>
                <a:latin typeface="Abadi" panose="020B0604020104020204" pitchFamily="34" charset="0"/>
              </a:rPr>
              <a:t> landing outcome in ground pad was achieved</a:t>
            </a:r>
          </a:p>
          <a:p>
            <a:pPr lvl="1">
              <a:lnSpc>
                <a:spcPct val="100000"/>
              </a:lnSpc>
              <a:spcBef>
                <a:spcPts val="1400"/>
              </a:spcBef>
            </a:pPr>
            <a:r>
              <a:rPr lang="en-US" sz="1200" b="1" i="0" dirty="0">
                <a:effectLst/>
                <a:latin typeface="Abadi" panose="020B0604020104020204" pitchFamily="34" charset="0"/>
              </a:rPr>
              <a:t>List the names of the boosters which have success in drone ship and have payload mass greater than 4000 but less than 6000</a:t>
            </a:r>
          </a:p>
          <a:p>
            <a:pPr lvl="1">
              <a:lnSpc>
                <a:spcPct val="100000"/>
              </a:lnSpc>
              <a:spcBef>
                <a:spcPts val="1400"/>
              </a:spcBef>
            </a:pPr>
            <a:r>
              <a:rPr lang="en-US" sz="1200" b="1" i="0" dirty="0">
                <a:effectLst/>
                <a:latin typeface="Abadi" panose="020B0604020104020204" pitchFamily="34" charset="0"/>
              </a:rPr>
              <a:t>List the total number of successful and failure mission outcomes</a:t>
            </a:r>
          </a:p>
          <a:p>
            <a:pPr lvl="1">
              <a:lnSpc>
                <a:spcPct val="100000"/>
              </a:lnSpc>
              <a:spcBef>
                <a:spcPts val="1400"/>
              </a:spcBef>
            </a:pPr>
            <a:r>
              <a:rPr lang="en-US" sz="1200" b="1" i="0" dirty="0">
                <a:effectLst/>
                <a:latin typeface="Abadi" panose="020B0604020104020204" pitchFamily="34" charset="0"/>
              </a:rPr>
              <a:t>List the names of the </a:t>
            </a:r>
            <a:r>
              <a:rPr lang="en-US" sz="1200" b="1" i="0" dirty="0" err="1">
                <a:effectLst/>
                <a:latin typeface="Abadi" panose="020B0604020104020204" pitchFamily="34" charset="0"/>
              </a:rPr>
              <a:t>booster_versions</a:t>
            </a:r>
            <a:r>
              <a:rPr lang="en-US" sz="1200" b="1" i="0" dirty="0">
                <a:effectLst/>
                <a:latin typeface="Abadi" panose="020B0604020104020204" pitchFamily="34" charset="0"/>
              </a:rPr>
              <a:t> which have carried the maximum payload mass</a:t>
            </a:r>
          </a:p>
          <a:p>
            <a:pPr lvl="1">
              <a:lnSpc>
                <a:spcPct val="100000"/>
              </a:lnSpc>
              <a:spcBef>
                <a:spcPts val="1400"/>
              </a:spcBef>
            </a:pPr>
            <a:r>
              <a:rPr lang="en-US" sz="1200" b="1" i="0" dirty="0">
                <a:effectLst/>
                <a:latin typeface="Abadi" panose="020B0604020104020204" pitchFamily="34" charset="0"/>
              </a:rPr>
              <a:t>List the records which will display the month names, failure </a:t>
            </a:r>
            <a:r>
              <a:rPr lang="en-US" sz="1200" b="1" i="0" dirty="0" err="1">
                <a:effectLst/>
                <a:latin typeface="Abadi" panose="020B0604020104020204" pitchFamily="34" charset="0"/>
              </a:rPr>
              <a:t>landing_outcomes</a:t>
            </a:r>
            <a:r>
              <a:rPr lang="en-US" sz="1200" b="1" i="0" dirty="0">
                <a:effectLst/>
                <a:latin typeface="Abadi" panose="020B0604020104020204" pitchFamily="34" charset="0"/>
              </a:rPr>
              <a:t> in drone ship ,booster versions, </a:t>
            </a:r>
            <a:r>
              <a:rPr lang="en-US" sz="1200" b="1" i="0" dirty="0" err="1">
                <a:effectLst/>
                <a:latin typeface="Abadi" panose="020B0604020104020204" pitchFamily="34" charset="0"/>
              </a:rPr>
              <a:t>launch_site</a:t>
            </a:r>
            <a:r>
              <a:rPr lang="en-US" sz="1200" b="1" i="0" dirty="0">
                <a:effectLst/>
                <a:latin typeface="Abadi" panose="020B0604020104020204" pitchFamily="34" charset="0"/>
              </a:rPr>
              <a:t> for the months in year 2015</a:t>
            </a:r>
          </a:p>
          <a:p>
            <a:pPr lvl="1">
              <a:lnSpc>
                <a:spcPct val="100000"/>
              </a:lnSpc>
              <a:spcBef>
                <a:spcPts val="1400"/>
              </a:spcBef>
            </a:pPr>
            <a:r>
              <a:rPr lang="en-US" sz="1200" b="1" i="0" dirty="0">
                <a:effectLst/>
                <a:latin typeface="Abadi" panose="020B0604020104020204" pitchFamily="34" charset="0"/>
              </a:rPr>
              <a:t>Rank the count of successful </a:t>
            </a:r>
            <a:r>
              <a:rPr lang="en-US" sz="1200" b="1" i="0" dirty="0" err="1">
                <a:effectLst/>
                <a:latin typeface="Abadi" panose="020B0604020104020204" pitchFamily="34" charset="0"/>
              </a:rPr>
              <a:t>landing_outcomes</a:t>
            </a:r>
            <a:r>
              <a:rPr lang="en-US" sz="1200" b="1" i="0" dirty="0">
                <a:effectLst/>
                <a:latin typeface="Abadi" panose="020B0604020104020204" pitchFamily="34" charset="0"/>
              </a:rPr>
              <a:t> between the date 04-06-2010 and 20-03-2017 in descending order</a:t>
            </a:r>
            <a:endParaRPr lang="en-US" sz="1200" dirty="0">
              <a:solidFill>
                <a:schemeClr val="accent3">
                  <a:lumMod val="25000"/>
                </a:schemeClr>
              </a:solidFill>
              <a:latin typeface="Abadi" panose="020B0604020104020204" pitchFamily="34" charset="0"/>
            </a:endParaRPr>
          </a:p>
          <a:p>
            <a:pPr>
              <a:lnSpc>
                <a:spcPct val="100000"/>
              </a:lnSpc>
              <a:spcBef>
                <a:spcPts val="1400"/>
              </a:spcBef>
            </a:pPr>
            <a:r>
              <a:rPr lang="en-US" sz="1600" dirty="0">
                <a:solidFill>
                  <a:schemeClr val="accent3">
                    <a:lumMod val="25000"/>
                  </a:schemeClr>
                </a:solidFill>
                <a:latin typeface="Abadi" panose="020B0604020104020204" pitchFamily="34" charset="0"/>
              </a:rPr>
              <a:t>The code for the following process is presented through this link (</a:t>
            </a:r>
            <a:r>
              <a:rPr lang="en-US" sz="1600" dirty="0">
                <a:solidFill>
                  <a:schemeClr val="accent3">
                    <a:lumMod val="25000"/>
                  </a:schemeClr>
                </a:solidFill>
                <a:latin typeface="Abadi" panose="020B0604020104020204" pitchFamily="34" charset="0"/>
                <a:hlinkClick r:id="rId3"/>
              </a:rPr>
              <a:t>EDA with SQL</a:t>
            </a:r>
            <a:r>
              <a:rPr lang="en-US" sz="1600" dirty="0">
                <a:solidFill>
                  <a:schemeClr val="accent3">
                    <a:lumMod val="25000"/>
                  </a:schemeClr>
                </a:solidFill>
                <a:latin typeface="Abadi" panose="020B0604020104020204" pitchFamily="34" charset="0"/>
              </a:rPr>
              <a:t>)</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Markers, circles, lines, and markers cluster were made using Folium</a:t>
            </a:r>
          </a:p>
          <a:p>
            <a:pPr>
              <a:lnSpc>
                <a:spcPct val="100000"/>
              </a:lnSpc>
              <a:spcBef>
                <a:spcPts val="1400"/>
              </a:spcBef>
            </a:pPr>
            <a:r>
              <a:rPr lang="en-US" sz="2200" dirty="0">
                <a:solidFill>
                  <a:schemeClr val="accent3">
                    <a:lumMod val="25000"/>
                  </a:schemeClr>
                </a:solidFill>
                <a:latin typeface="Abadi" panose="020B0604020104020204" pitchFamily="34" charset="0"/>
              </a:rPr>
              <a:t>These items were used to highlight points and cluster similar points also measure the distance between two coordinates</a:t>
            </a:r>
          </a:p>
          <a:p>
            <a:pPr>
              <a:lnSpc>
                <a:spcPct val="100000"/>
              </a:lnSpc>
              <a:spcBef>
                <a:spcPts val="1400"/>
              </a:spcBef>
            </a:pPr>
            <a:r>
              <a:rPr lang="en-US" sz="2200" dirty="0">
                <a:solidFill>
                  <a:schemeClr val="accent3">
                    <a:lumMod val="25000"/>
                  </a:schemeClr>
                </a:solidFill>
                <a:latin typeface="Abadi" panose="020B0604020104020204" pitchFamily="34" charset="0"/>
              </a:rPr>
              <a:t>The code for the following process is presented through this link (</a:t>
            </a:r>
            <a:r>
              <a:rPr lang="en-US" sz="2200" dirty="0">
                <a:solidFill>
                  <a:schemeClr val="accent3">
                    <a:lumMod val="25000"/>
                  </a:schemeClr>
                </a:solidFill>
                <a:latin typeface="Abadi" panose="020B0604020104020204" pitchFamily="34" charset="0"/>
                <a:hlinkClick r:id="rId3"/>
              </a:rPr>
              <a:t>Folium Analysis</a:t>
            </a:r>
            <a:r>
              <a:rPr lang="en-US" sz="2200" dirty="0">
                <a:solidFill>
                  <a:schemeClr val="accent3">
                    <a:lumMod val="25000"/>
                  </a:schemeClr>
                </a:solidFill>
                <a:latin typeface="Abadi" panose="020B0604020104020204" pitchFamily="34" charset="0"/>
              </a:rPr>
              <a:t>)</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pie chart and scatter plot were made</a:t>
            </a:r>
          </a:p>
          <a:p>
            <a:pPr>
              <a:lnSpc>
                <a:spcPct val="100000"/>
              </a:lnSpc>
              <a:spcBef>
                <a:spcPts val="1400"/>
              </a:spcBef>
            </a:pPr>
            <a:r>
              <a:rPr lang="en-US" sz="2200" dirty="0">
                <a:solidFill>
                  <a:schemeClr val="accent3">
                    <a:lumMod val="25000"/>
                  </a:schemeClr>
                </a:solidFill>
                <a:latin typeface="Abadi" panose="020B0604020104020204" pitchFamily="34" charset="0"/>
              </a:rPr>
              <a:t>The chart and plot were utilized to see the percentage of launches and correlation between payload and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The code for the following process is presented through this link (</a:t>
            </a:r>
            <a:r>
              <a:rPr lang="en-US" sz="2200" dirty="0" err="1">
                <a:solidFill>
                  <a:schemeClr val="accent3">
                    <a:lumMod val="25000"/>
                  </a:schemeClr>
                </a:solidFill>
                <a:latin typeface="Abadi" panose="020B0604020104020204" pitchFamily="34" charset="0"/>
                <a:hlinkClick r:id="rId3"/>
              </a:rPr>
              <a:t>Plotly</a:t>
            </a:r>
            <a:r>
              <a:rPr lang="en-US" sz="2200" dirty="0">
                <a:solidFill>
                  <a:schemeClr val="accent3">
                    <a:lumMod val="25000"/>
                  </a:schemeClr>
                </a:solidFill>
                <a:latin typeface="Abadi" panose="020B0604020104020204" pitchFamily="34" charset="0"/>
                <a:hlinkClick r:id="rId3"/>
              </a:rPr>
              <a:t> Dashboard</a:t>
            </a:r>
            <a:r>
              <a:rPr lang="en-US" sz="2200" dirty="0">
                <a:solidFill>
                  <a:schemeClr val="accent3">
                    <a:lumMod val="25000"/>
                  </a:schemeClr>
                </a:solidFill>
                <a:latin typeface="Abadi" panose="020B0604020104020204" pitchFamily="34" charset="0"/>
              </a:rPr>
              <a:t>)</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prediction was conducted using four classification models including Logistic Regression, SVM, Decision Tree, and KNN</a:t>
            </a:r>
          </a:p>
          <a:p>
            <a:pPr>
              <a:lnSpc>
                <a:spcPct val="100000"/>
              </a:lnSpc>
              <a:spcBef>
                <a:spcPts val="1400"/>
              </a:spcBef>
            </a:pPr>
            <a:r>
              <a:rPr lang="en-US" sz="2200" dirty="0">
                <a:solidFill>
                  <a:schemeClr val="accent3">
                    <a:lumMod val="25000"/>
                  </a:schemeClr>
                </a:solidFill>
                <a:latin typeface="Abadi" panose="020B0604020104020204" pitchFamily="34" charset="0"/>
              </a:rPr>
              <a:t>In this process, the data is prepared and normalized then tested using the classification model to see which model perform the best</a:t>
            </a:r>
          </a:p>
          <a:p>
            <a:pPr>
              <a:lnSpc>
                <a:spcPct val="100000"/>
              </a:lnSpc>
              <a:spcBef>
                <a:spcPts val="1400"/>
              </a:spcBef>
            </a:pPr>
            <a:r>
              <a:rPr lang="en-US" sz="2200" dirty="0">
                <a:solidFill>
                  <a:schemeClr val="accent3">
                    <a:lumMod val="25000"/>
                  </a:schemeClr>
                </a:solidFill>
                <a:latin typeface="Abadi" panose="020B0604020104020204" pitchFamily="34" charset="0"/>
              </a:rPr>
              <a:t>The code for the following process is presented through this link (</a:t>
            </a:r>
            <a:r>
              <a:rPr lang="en-US" sz="2200" dirty="0">
                <a:solidFill>
                  <a:schemeClr val="accent3">
                    <a:lumMod val="25000"/>
                  </a:schemeClr>
                </a:solidFill>
                <a:latin typeface="Abadi" panose="020B0604020104020204" pitchFamily="34" charset="0"/>
                <a:hlinkClick r:id="rId3"/>
              </a:rPr>
              <a:t>Predictive Analysis</a:t>
            </a:r>
            <a:r>
              <a:rPr lang="en-US" sz="2200" dirty="0">
                <a:solidFill>
                  <a:schemeClr val="accent3">
                    <a:lumMod val="25000"/>
                  </a:schemeClr>
                </a:solidFill>
                <a:latin typeface="Abadi" panose="020B0604020104020204" pitchFamily="34" charset="0"/>
              </a:rPr>
              <a:t>)</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8973435" cy="2307463"/>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72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7200" dirty="0">
                <a:solidFill>
                  <a:schemeClr val="accent3">
                    <a:lumMod val="25000"/>
                  </a:schemeClr>
                </a:solidFill>
                <a:latin typeface="Abadi" panose="020B0604020104020204" pitchFamily="34" charset="0"/>
              </a:rPr>
              <a:t>SpaceX uses four different launch sites: </a:t>
            </a:r>
            <a:r>
              <a:rPr lang="en-ID" sz="7200" b="0" i="0" dirty="0">
                <a:solidFill>
                  <a:schemeClr val="tx1"/>
                </a:solidFill>
                <a:effectLst/>
                <a:latin typeface="Abadi" panose="020B0604020104020204" pitchFamily="34" charset="0"/>
              </a:rPr>
              <a:t>CCAFS LC-40, CCAFS SLC-40, KSC LC-39A. VAFB SLC-4E</a:t>
            </a:r>
          </a:p>
          <a:p>
            <a:pPr lvl="1">
              <a:lnSpc>
                <a:spcPct val="100000"/>
              </a:lnSpc>
              <a:spcBef>
                <a:spcPts val="1400"/>
              </a:spcBef>
            </a:pPr>
            <a:r>
              <a:rPr lang="en-ID" sz="7200" dirty="0">
                <a:solidFill>
                  <a:schemeClr val="tx1"/>
                </a:solidFill>
                <a:latin typeface="Abadi" panose="020B0604020104020204" pitchFamily="34" charset="0"/>
              </a:rPr>
              <a:t>The average payload for Falcon 9 v1.1 is </a:t>
            </a:r>
            <a:r>
              <a:rPr lang="en-ID" sz="7200" b="0" i="0" dirty="0">
                <a:solidFill>
                  <a:schemeClr val="tx1"/>
                </a:solidFill>
                <a:effectLst/>
                <a:latin typeface="Abadi" panose="020B0604020104020204" pitchFamily="34" charset="0"/>
              </a:rPr>
              <a:t>2928.4</a:t>
            </a:r>
          </a:p>
          <a:p>
            <a:pPr lvl="1">
              <a:lnSpc>
                <a:spcPct val="100000"/>
              </a:lnSpc>
              <a:spcBef>
                <a:spcPts val="1400"/>
              </a:spcBef>
            </a:pPr>
            <a:r>
              <a:rPr lang="en-ID" sz="7200" dirty="0">
                <a:solidFill>
                  <a:schemeClr val="tx1"/>
                </a:solidFill>
                <a:latin typeface="Abadi" panose="020B0604020104020204" pitchFamily="34" charset="0"/>
              </a:rPr>
              <a:t>First landing outcome comes at 2018</a:t>
            </a:r>
          </a:p>
          <a:p>
            <a:pPr lvl="1">
              <a:lnSpc>
                <a:spcPct val="100000"/>
              </a:lnSpc>
              <a:spcBef>
                <a:spcPts val="1400"/>
              </a:spcBef>
            </a:pPr>
            <a:r>
              <a:rPr lang="en-US" sz="7200" dirty="0">
                <a:solidFill>
                  <a:schemeClr val="tx1"/>
                </a:solidFill>
                <a:latin typeface="Abadi" panose="020B0604020104020204" pitchFamily="34" charset="0"/>
              </a:rPr>
              <a:t>Almost every launch was successful</a:t>
            </a:r>
          </a:p>
          <a:p>
            <a:pPr lvl="1">
              <a:lnSpc>
                <a:spcPct val="100000"/>
              </a:lnSpc>
              <a:spcBef>
                <a:spcPts val="1400"/>
              </a:spcBef>
            </a:pPr>
            <a:endParaRPr lang="en-US" sz="1400" dirty="0">
              <a:solidFill>
                <a:schemeClr val="tx1"/>
              </a:solidFill>
              <a:latin typeface="Abadi" panose="020B0604020104020204" pitchFamily="34" charset="0"/>
            </a:endParaRPr>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963383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Interactive maps make it easier to identify launch sites and its surrounding</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77BFDE7F-D79F-9BF3-B878-DC605902EB5D}"/>
              </a:ext>
            </a:extLst>
          </p:cNvPr>
          <p:cNvPicPr>
            <a:picLocks noChangeAspect="1"/>
          </p:cNvPicPr>
          <p:nvPr/>
        </p:nvPicPr>
        <p:blipFill>
          <a:blip r:embed="rId4"/>
          <a:stretch>
            <a:fillRect/>
          </a:stretch>
        </p:blipFill>
        <p:spPr>
          <a:xfrm>
            <a:off x="2824990" y="2644589"/>
            <a:ext cx="6542019" cy="3190481"/>
          </a:xfrm>
          <a:prstGeom prst="rect">
            <a:avLst/>
          </a:prstGeom>
        </p:spPr>
      </p:pic>
    </p:spTree>
    <p:extLst>
      <p:ext uri="{BB962C8B-B14F-4D97-AF65-F5344CB8AC3E}">
        <p14:creationId xmlns:p14="http://schemas.microsoft.com/office/powerpoint/2010/main" val="1923521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predictive analysis shows that Decision Tree is the best model with an accuracy of 89.11% </a:t>
            </a: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18223982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9782707"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According to the plot, CCAFS SLC 40 has most recent successful launch</a:t>
            </a:r>
          </a:p>
          <a:p>
            <a:pPr>
              <a:lnSpc>
                <a:spcPct val="100000"/>
              </a:lnSpc>
              <a:spcBef>
                <a:spcPts val="1400"/>
              </a:spcBef>
            </a:pPr>
            <a:r>
              <a:rPr lang="en-US" sz="2200" dirty="0">
                <a:solidFill>
                  <a:schemeClr val="accent3">
                    <a:lumMod val="25000"/>
                  </a:schemeClr>
                </a:solidFill>
                <a:latin typeface="Abadi" panose="020B0604020104020204" pitchFamily="34" charset="0"/>
              </a:rPr>
              <a:t>The success rate increases over time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B9EB4D2E-36C4-9891-E687-23BB46F594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8291" y="3429000"/>
            <a:ext cx="10099040" cy="19737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983702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Higher payloads have higher success rates and according to the plot, only two launch sites are capable of payload over 12000 kg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A3C4A226-3E30-E3C7-AB98-CE3B5DC56F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480" y="3049588"/>
            <a:ext cx="10861040" cy="2122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82114"/>
            <a:ext cx="1023326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ES-L1, GEO, HEO, and SSO shows the highest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824FAAD4-1B09-7D6E-31B9-DB75D85884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844" y="2960309"/>
            <a:ext cx="10515600" cy="20551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983702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Success rate to all orbit increases over time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FD430520-C4E6-23F3-189F-89F5A8EF22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3091" y="3048229"/>
            <a:ext cx="9489440" cy="18546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912582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Payload and success rate not correlated for GTO</a:t>
            </a:r>
          </a:p>
          <a:p>
            <a:pPr>
              <a:lnSpc>
                <a:spcPct val="100000"/>
              </a:lnSpc>
              <a:spcBef>
                <a:spcPts val="1400"/>
              </a:spcBef>
            </a:pPr>
            <a:r>
              <a:rPr lang="en-CA" sz="2200" dirty="0">
                <a:solidFill>
                  <a:schemeClr val="accent3">
                    <a:lumMod val="25000"/>
                  </a:schemeClr>
                </a:solidFill>
                <a:latin typeface="Abadi" panose="020B0604020104020204" pitchFamily="34" charset="0"/>
              </a:rPr>
              <a:t>ISS has better success rate with a wider range</a:t>
            </a:r>
          </a:p>
          <a:p>
            <a:pPr>
              <a:lnSpc>
                <a:spcPct val="100000"/>
              </a:lnSpc>
              <a:spcBef>
                <a:spcPts val="1400"/>
              </a:spcBef>
            </a:pPr>
            <a:r>
              <a:rPr lang="en-CA" sz="2200" dirty="0">
                <a:solidFill>
                  <a:schemeClr val="accent3">
                    <a:lumMod val="25000"/>
                  </a:schemeClr>
                </a:solidFill>
                <a:latin typeface="Abadi" panose="020B0604020104020204" pitchFamily="34" charset="0"/>
              </a:rPr>
              <a:t>Few launches for SO and GEO</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5122" name="Picture 2">
            <a:extLst>
              <a:ext uri="{FF2B5EF4-FFF2-40B4-BE49-F238E27FC236}">
                <a16:creationId xmlns:a16="http://schemas.microsoft.com/office/drawing/2014/main" id="{7FC53E93-6B5F-48A0-03D7-72BC46CB02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8491" y="3712637"/>
            <a:ext cx="9438640" cy="18447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7"/>
            <a:ext cx="9115669"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Generally, the launch success is increasing over the year with flops during 2017-2018 and 2019-2020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146" name="Picture 2">
            <a:extLst>
              <a:ext uri="{FF2B5EF4-FFF2-40B4-BE49-F238E27FC236}">
                <a16:creationId xmlns:a16="http://schemas.microsoft.com/office/drawing/2014/main" id="{48F3D78D-5310-A2F6-B40F-80D7BF185C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32291" y="3213826"/>
            <a:ext cx="9591040" cy="1874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four launch sites obtained by unique function in </a:t>
            </a:r>
            <a:r>
              <a:rPr lang="en-US" sz="2200" dirty="0" err="1">
                <a:solidFill>
                  <a:schemeClr val="accent3">
                    <a:lumMod val="25000"/>
                  </a:schemeClr>
                </a:solidFill>
                <a:latin typeface="Abadi" panose="020B0604020104020204" pitchFamily="34" charset="0"/>
              </a:rPr>
              <a:t>launch_site</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2BB11163-4ED4-12A7-7E93-58AAECB24B5D}"/>
              </a:ext>
            </a:extLst>
          </p:cNvPr>
          <p:cNvPicPr>
            <a:picLocks noChangeAspect="1"/>
          </p:cNvPicPr>
          <p:nvPr/>
        </p:nvPicPr>
        <p:blipFill>
          <a:blip r:embed="rId3"/>
          <a:stretch>
            <a:fillRect/>
          </a:stretch>
        </p:blipFill>
        <p:spPr>
          <a:xfrm>
            <a:off x="5189663" y="2418596"/>
            <a:ext cx="1812674" cy="3259151"/>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record shows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6" name="Table 5">
            <a:extLst>
              <a:ext uri="{FF2B5EF4-FFF2-40B4-BE49-F238E27FC236}">
                <a16:creationId xmlns:a16="http://schemas.microsoft.com/office/drawing/2014/main" id="{7C30A38F-10E5-B7EE-00BF-2263D2848648}"/>
              </a:ext>
            </a:extLst>
          </p:cNvPr>
          <p:cNvGraphicFramePr>
            <a:graphicFrameLocks noGrp="1"/>
          </p:cNvGraphicFramePr>
          <p:nvPr>
            <p:extLst>
              <p:ext uri="{D42A27DB-BD31-4B8C-83A1-F6EECF244321}">
                <p14:modId xmlns:p14="http://schemas.microsoft.com/office/powerpoint/2010/main" val="2184864762"/>
              </p:ext>
            </p:extLst>
          </p:nvPr>
        </p:nvGraphicFramePr>
        <p:xfrm>
          <a:off x="1066800" y="2393375"/>
          <a:ext cx="10058400" cy="3263235"/>
        </p:xfrm>
        <a:graphic>
          <a:graphicData uri="http://schemas.openxmlformats.org/drawingml/2006/table">
            <a:tbl>
              <a:tblPr/>
              <a:tblGrid>
                <a:gridCol w="1005840">
                  <a:extLst>
                    <a:ext uri="{9D8B030D-6E8A-4147-A177-3AD203B41FA5}">
                      <a16:colId xmlns:a16="http://schemas.microsoft.com/office/drawing/2014/main" val="3483907053"/>
                    </a:ext>
                  </a:extLst>
                </a:gridCol>
                <a:gridCol w="1005840">
                  <a:extLst>
                    <a:ext uri="{9D8B030D-6E8A-4147-A177-3AD203B41FA5}">
                      <a16:colId xmlns:a16="http://schemas.microsoft.com/office/drawing/2014/main" val="3231154826"/>
                    </a:ext>
                  </a:extLst>
                </a:gridCol>
                <a:gridCol w="1005840">
                  <a:extLst>
                    <a:ext uri="{9D8B030D-6E8A-4147-A177-3AD203B41FA5}">
                      <a16:colId xmlns:a16="http://schemas.microsoft.com/office/drawing/2014/main" val="2228953646"/>
                    </a:ext>
                  </a:extLst>
                </a:gridCol>
                <a:gridCol w="1005840">
                  <a:extLst>
                    <a:ext uri="{9D8B030D-6E8A-4147-A177-3AD203B41FA5}">
                      <a16:colId xmlns:a16="http://schemas.microsoft.com/office/drawing/2014/main" val="913980694"/>
                    </a:ext>
                  </a:extLst>
                </a:gridCol>
                <a:gridCol w="1005840">
                  <a:extLst>
                    <a:ext uri="{9D8B030D-6E8A-4147-A177-3AD203B41FA5}">
                      <a16:colId xmlns:a16="http://schemas.microsoft.com/office/drawing/2014/main" val="3674555600"/>
                    </a:ext>
                  </a:extLst>
                </a:gridCol>
                <a:gridCol w="1005840">
                  <a:extLst>
                    <a:ext uri="{9D8B030D-6E8A-4147-A177-3AD203B41FA5}">
                      <a16:colId xmlns:a16="http://schemas.microsoft.com/office/drawing/2014/main" val="115600755"/>
                    </a:ext>
                  </a:extLst>
                </a:gridCol>
                <a:gridCol w="1005840">
                  <a:extLst>
                    <a:ext uri="{9D8B030D-6E8A-4147-A177-3AD203B41FA5}">
                      <a16:colId xmlns:a16="http://schemas.microsoft.com/office/drawing/2014/main" val="1276509027"/>
                    </a:ext>
                  </a:extLst>
                </a:gridCol>
                <a:gridCol w="1005840">
                  <a:extLst>
                    <a:ext uri="{9D8B030D-6E8A-4147-A177-3AD203B41FA5}">
                      <a16:colId xmlns:a16="http://schemas.microsoft.com/office/drawing/2014/main" val="1871129856"/>
                    </a:ext>
                  </a:extLst>
                </a:gridCol>
                <a:gridCol w="1005840">
                  <a:extLst>
                    <a:ext uri="{9D8B030D-6E8A-4147-A177-3AD203B41FA5}">
                      <a16:colId xmlns:a16="http://schemas.microsoft.com/office/drawing/2014/main" val="1672068627"/>
                    </a:ext>
                  </a:extLst>
                </a:gridCol>
                <a:gridCol w="1005840">
                  <a:extLst>
                    <a:ext uri="{9D8B030D-6E8A-4147-A177-3AD203B41FA5}">
                      <a16:colId xmlns:a16="http://schemas.microsoft.com/office/drawing/2014/main" val="376480783"/>
                    </a:ext>
                  </a:extLst>
                </a:gridCol>
              </a:tblGrid>
              <a:tr h="393978">
                <a:tc>
                  <a:txBody>
                    <a:bodyPr/>
                    <a:lstStyle/>
                    <a:p>
                      <a:pPr algn="r" fontAlgn="ctr"/>
                      <a:r>
                        <a:rPr lang="en-ID" sz="1100" b="1" dirty="0">
                          <a:effectLst/>
                        </a:rPr>
                        <a:t>Date</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b="1" dirty="0">
                          <a:effectLst/>
                        </a:rPr>
                        <a:t>Time (UTC)</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b="1" dirty="0" err="1">
                          <a:effectLst/>
                        </a:rPr>
                        <a:t>Booster_Version</a:t>
                      </a:r>
                      <a:endParaRPr lang="en-ID" sz="1100" b="1" dirty="0">
                        <a:effectLst/>
                      </a:endParaRP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b="1" dirty="0" err="1">
                          <a:effectLst/>
                        </a:rPr>
                        <a:t>Launch_Site</a:t>
                      </a:r>
                      <a:endParaRPr lang="en-ID" sz="1100" b="1" dirty="0">
                        <a:effectLst/>
                      </a:endParaRP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b="1" dirty="0">
                          <a:effectLst/>
                        </a:rPr>
                        <a:t>Payload</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b="1">
                          <a:effectLst/>
                        </a:rPr>
                        <a:t>PAYLOAD_MASS__KG_</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b="1">
                          <a:effectLst/>
                        </a:rPr>
                        <a:t>Orbit</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b="1">
                          <a:effectLst/>
                        </a:rPr>
                        <a:t>Customer</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b="1">
                          <a:effectLst/>
                        </a:rPr>
                        <a:t>Mission_Outcome</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b="1">
                          <a:effectLst/>
                        </a:rPr>
                        <a:t>Landing_Outcome</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2202509932"/>
                  </a:ext>
                </a:extLst>
              </a:tr>
              <a:tr h="629414">
                <a:tc>
                  <a:txBody>
                    <a:bodyPr/>
                    <a:lstStyle/>
                    <a:p>
                      <a:pPr algn="r" fontAlgn="ctr"/>
                      <a:r>
                        <a:rPr lang="en-ID" sz="1100">
                          <a:effectLst/>
                        </a:rPr>
                        <a:t>06/04/2010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18:45:00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F9 v1.0 B0003</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CCAFS LC-40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Dragon Spacecraft Qualification Unit</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0.0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LEO</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SpaceX</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Success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Failure (parachute)</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944075687"/>
                  </a:ext>
                </a:extLst>
              </a:tr>
              <a:tr h="1101475">
                <a:tc>
                  <a:txBody>
                    <a:bodyPr/>
                    <a:lstStyle/>
                    <a:p>
                      <a:pPr algn="r" fontAlgn="ctr"/>
                      <a:r>
                        <a:rPr lang="en-ID" sz="1100">
                          <a:effectLst/>
                        </a:rPr>
                        <a:t>12/08/2010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15:43:00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F9 v1.0 B0004</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CCAFS LC-40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US" sz="1100">
                          <a:effectLst/>
                        </a:rPr>
                        <a:t>Dragon demo flight C1, two CubeSats, barrel of Brouere cheese</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0.0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LEO (ISS)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NASA (COTS) NRO</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Success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Failure (parachute)</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585145960"/>
                  </a:ext>
                </a:extLst>
              </a:tr>
              <a:tr h="433950">
                <a:tc>
                  <a:txBody>
                    <a:bodyPr/>
                    <a:lstStyle/>
                    <a:p>
                      <a:pPr algn="r" fontAlgn="ctr"/>
                      <a:r>
                        <a:rPr lang="en-ID" sz="1100">
                          <a:effectLst/>
                        </a:rPr>
                        <a:t>22/05/2012</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7:44:00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F9 v1.0 B0005</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CCAFS LC-40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Dragon demo flight C2</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525.0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LEO (ISS)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NASA (COTS)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Success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No attempt</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2331618214"/>
                  </a:ext>
                </a:extLst>
              </a:tr>
              <a:tr h="303743">
                <a:tc>
                  <a:txBody>
                    <a:bodyPr/>
                    <a:lstStyle/>
                    <a:p>
                      <a:pPr algn="r" fontAlgn="ctr"/>
                      <a:r>
                        <a:rPr lang="en-ID" sz="1100">
                          <a:effectLst/>
                        </a:rPr>
                        <a:t>10/08/2012</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0:35:00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F9 v1.0 B0006</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CCAFS LC-40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SpaceX CRS-1</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500.0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LEO (ISS)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NASA (CRS)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Success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No attempt</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264827655"/>
                  </a:ext>
                </a:extLst>
              </a:tr>
              <a:tr h="303743">
                <a:tc>
                  <a:txBody>
                    <a:bodyPr/>
                    <a:lstStyle/>
                    <a:p>
                      <a:pPr algn="r" fontAlgn="ctr"/>
                      <a:r>
                        <a:rPr lang="en-ID" sz="1100">
                          <a:effectLst/>
                        </a:rPr>
                        <a:t>03/01/2013</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15:10:00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F9 v1.0 B0007</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CCAFS LC-40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SpaceX CRS-2</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677.0</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LEO (ISS)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NASA (CRS)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a:effectLst/>
                        </a:rPr>
                        <a:t>Success</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r" fontAlgn="ctr"/>
                      <a:r>
                        <a:rPr lang="en-ID" sz="1100" dirty="0">
                          <a:effectLst/>
                        </a:rPr>
                        <a:t>No attempt</a:t>
                      </a:r>
                    </a:p>
                  </a:txBody>
                  <a:tcPr marL="55786" marR="55786" marT="27893" marB="27893"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274934999"/>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was calculated using sum function from the </a:t>
            </a:r>
            <a:r>
              <a:rPr lang="en-US" sz="2200" dirty="0" err="1">
                <a:solidFill>
                  <a:schemeClr val="accent3">
                    <a:lumMod val="25000"/>
                  </a:schemeClr>
                </a:solidFill>
                <a:latin typeface="Abadi" panose="020B0604020104020204" pitchFamily="34" charset="0"/>
              </a:rPr>
              <a:t>payload_mass_kg</a:t>
            </a:r>
            <a:r>
              <a:rPr lang="en-US" sz="2200" dirty="0">
                <a:solidFill>
                  <a:schemeClr val="accent3">
                    <a:lumMod val="25000"/>
                  </a:schemeClr>
                </a:solidFill>
                <a:latin typeface="Abadi" panose="020B0604020104020204" pitchFamily="34" charset="0"/>
              </a:rPr>
              <a:t>_</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975372F0-63FD-90FE-D67D-23850F41DE99}"/>
              </a:ext>
            </a:extLst>
          </p:cNvPr>
          <p:cNvPicPr>
            <a:picLocks noChangeAspect="1"/>
          </p:cNvPicPr>
          <p:nvPr/>
        </p:nvPicPr>
        <p:blipFill>
          <a:blip r:embed="rId3"/>
          <a:stretch>
            <a:fillRect/>
          </a:stretch>
        </p:blipFill>
        <p:spPr>
          <a:xfrm>
            <a:off x="4810361" y="2974619"/>
            <a:ext cx="2571277" cy="1231621"/>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by F9 v1.1 was calculated using avg function on </a:t>
            </a:r>
            <a:r>
              <a:rPr lang="en-US" sz="2200" dirty="0" err="1">
                <a:solidFill>
                  <a:schemeClr val="accent3">
                    <a:lumMod val="25000"/>
                  </a:schemeClr>
                </a:solidFill>
                <a:latin typeface="Abadi" panose="020B0604020104020204" pitchFamily="34" charset="0"/>
              </a:rPr>
              <a:t>payload_mass_kg</a:t>
            </a:r>
            <a:r>
              <a:rPr lang="en-US" sz="2200" dirty="0">
                <a:solidFill>
                  <a:schemeClr val="accent3">
                    <a:lumMod val="25000"/>
                  </a:schemeClr>
                </a:solidFill>
                <a:latin typeface="Abadi" panose="020B0604020104020204" pitchFamily="34" charset="0"/>
              </a:rPr>
              <a:t>_</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2F496FDB-C723-8034-ABC7-25068A3153A2}"/>
              </a:ext>
            </a:extLst>
          </p:cNvPr>
          <p:cNvPicPr>
            <a:picLocks noChangeAspect="1"/>
          </p:cNvPicPr>
          <p:nvPr/>
        </p:nvPicPr>
        <p:blipFill>
          <a:blip r:embed="rId3"/>
          <a:stretch>
            <a:fillRect/>
          </a:stretch>
        </p:blipFill>
        <p:spPr>
          <a:xfrm>
            <a:off x="4366120" y="3212428"/>
            <a:ext cx="3323381" cy="134401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758699"/>
            <a:ext cx="9505897" cy="334060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Methodologies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r>
              <a:rPr lang="en-US" sz="1800" dirty="0">
                <a:solidFill>
                  <a:schemeClr val="accent3">
                    <a:lumMod val="25000"/>
                  </a:schemeClr>
                </a:solidFill>
                <a:latin typeface="Abadi" panose="020B0604020104020204" pitchFamily="34" charset="0"/>
              </a:rPr>
              <a:t>The data is collected using web scraping and SpaceX API utilizing Python to perform Exploratory Data Analysis including data wrangling, data visualization, making an interactive visual dashboard, and performing a machine learning process to predict the landing outcome</a:t>
            </a:r>
          </a:p>
          <a:p>
            <a:pPr>
              <a:lnSpc>
                <a:spcPct val="100000"/>
              </a:lnSpc>
              <a:spcBef>
                <a:spcPts val="1400"/>
              </a:spcBef>
            </a:pPr>
            <a:r>
              <a:rPr lang="en-US" sz="2200" dirty="0">
                <a:solidFill>
                  <a:schemeClr val="accent3">
                    <a:lumMod val="25000"/>
                  </a:schemeClr>
                </a:solidFill>
                <a:latin typeface="Abadi" panose="020B0604020104020204" pitchFamily="34" charset="0"/>
              </a:rPr>
              <a:t>Result</a:t>
            </a: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	Public sources could be utilized to collect data for analysis and with EDA, the insight of the best feature correlated to the landing outcome is determined and the machine learning prediction shows the best model to use for predicting the landing outcome</a:t>
            </a: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first successful landing date is determined using min function on date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8A0E9A11-F4E8-DE92-86C5-E7A7004EC3E5}"/>
              </a:ext>
            </a:extLst>
          </p:cNvPr>
          <p:cNvPicPr>
            <a:picLocks noChangeAspect="1"/>
          </p:cNvPicPr>
          <p:nvPr/>
        </p:nvPicPr>
        <p:blipFill>
          <a:blip r:embed="rId3"/>
          <a:stretch>
            <a:fillRect/>
          </a:stretch>
        </p:blipFill>
        <p:spPr>
          <a:xfrm>
            <a:off x="4471011" y="2887942"/>
            <a:ext cx="3249978" cy="1328457"/>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of the names of boosters which have successfully landed on drone ship and had payload mass greater than 4000 but less than 6000</a:t>
            </a:r>
            <a:r>
              <a:rPr lang="en-US" sz="2200" dirty="0">
                <a:solidFill>
                  <a:schemeClr val="accent3">
                    <a:lumMod val="25000"/>
                  </a:schemeClr>
                </a:solidFill>
                <a:latin typeface="Abadi" panose="020B0604020104020204" pitchFamily="34" charset="0"/>
              </a:rPr>
              <a:t>. These obtained by using distinct function on </a:t>
            </a:r>
            <a:r>
              <a:rPr lang="en-US" sz="2200" dirty="0" err="1">
                <a:solidFill>
                  <a:schemeClr val="accent3">
                    <a:lumMod val="25000"/>
                  </a:schemeClr>
                </a:solidFill>
                <a:latin typeface="Abadi" panose="020B0604020104020204" pitchFamily="34" charset="0"/>
              </a:rPr>
              <a:t>booster_version</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F2CD151-6CB3-BE9F-BD5C-50993463D0A7}"/>
              </a:ext>
            </a:extLst>
          </p:cNvPr>
          <p:cNvPicPr>
            <a:picLocks noChangeAspect="1"/>
          </p:cNvPicPr>
          <p:nvPr/>
        </p:nvPicPr>
        <p:blipFill>
          <a:blip r:embed="rId3"/>
          <a:stretch>
            <a:fillRect/>
          </a:stretch>
        </p:blipFill>
        <p:spPr>
          <a:xfrm>
            <a:off x="4860482" y="2973921"/>
            <a:ext cx="2334657" cy="2962465"/>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number of successful and failure mission outcomes calculated count function after grouping the </a:t>
            </a:r>
            <a:r>
              <a:rPr lang="en-US" sz="2200" dirty="0" err="1">
                <a:solidFill>
                  <a:schemeClr val="accent3">
                    <a:lumMod val="25000"/>
                  </a:schemeClr>
                </a:solidFill>
                <a:latin typeface="Abadi" panose="020B0604020104020204" pitchFamily="34" charset="0"/>
              </a:rPr>
              <a:t>mission_outcomes</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7A71307E-C832-5B03-7280-8DA43D328C88}"/>
              </a:ext>
            </a:extLst>
          </p:cNvPr>
          <p:cNvPicPr>
            <a:picLocks noChangeAspect="1"/>
          </p:cNvPicPr>
          <p:nvPr/>
        </p:nvPicPr>
        <p:blipFill>
          <a:blip r:embed="rId3"/>
          <a:stretch>
            <a:fillRect/>
          </a:stretch>
        </p:blipFill>
        <p:spPr>
          <a:xfrm>
            <a:off x="4254737" y="2801814"/>
            <a:ext cx="3682526" cy="2815154"/>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of the names of the booster which have carried the maximum payload mass. These obtained by using distinct function after filtering the maximum payload</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9E44773C-644E-69D0-6055-6B667F7530DA}"/>
              </a:ext>
            </a:extLst>
          </p:cNvPr>
          <p:cNvPicPr>
            <a:picLocks noChangeAspect="1"/>
          </p:cNvPicPr>
          <p:nvPr/>
        </p:nvPicPr>
        <p:blipFill>
          <a:blip r:embed="rId3"/>
          <a:stretch>
            <a:fillRect/>
          </a:stretch>
        </p:blipFill>
        <p:spPr>
          <a:xfrm>
            <a:off x="5437178" y="2702416"/>
            <a:ext cx="1181265" cy="372479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of the failed landing outcomes in drone ship, their booster versions, and launch site names for in year 2015. There are only two failure.</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6ECF4D91-E8D8-77AC-536A-707702FFEF1C}"/>
              </a:ext>
            </a:extLst>
          </p:cNvPr>
          <p:cNvPicPr>
            <a:picLocks noChangeAspect="1"/>
          </p:cNvPicPr>
          <p:nvPr/>
        </p:nvPicPr>
        <p:blipFill>
          <a:blip r:embed="rId3"/>
          <a:stretch>
            <a:fillRect/>
          </a:stretch>
        </p:blipFill>
        <p:spPr>
          <a:xfrm>
            <a:off x="1628565" y="3154174"/>
            <a:ext cx="8798492" cy="1694239"/>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of landing outcomes (such as Failure (drone ship) or Success (ground pad)) between the date 2010-06-04 and 2017-03-20. The data included no attempt</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158DEA52-B1B2-5E4B-8FFB-8B4EEBA490C2}"/>
              </a:ext>
            </a:extLst>
          </p:cNvPr>
          <p:cNvPicPr>
            <a:picLocks noChangeAspect="1"/>
          </p:cNvPicPr>
          <p:nvPr/>
        </p:nvPicPr>
        <p:blipFill>
          <a:blip r:embed="rId3"/>
          <a:stretch>
            <a:fillRect/>
          </a:stretch>
        </p:blipFill>
        <p:spPr>
          <a:xfrm>
            <a:off x="4233811" y="2928767"/>
            <a:ext cx="2817986" cy="3248196"/>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Every launch site build near railroad as access point and near sea.</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Sites Location</a:t>
            </a:r>
          </a:p>
        </p:txBody>
      </p:sp>
      <p:pic>
        <p:nvPicPr>
          <p:cNvPr id="6" name="Picture 5">
            <a:extLst>
              <a:ext uri="{FF2B5EF4-FFF2-40B4-BE49-F238E27FC236}">
                <a16:creationId xmlns:a16="http://schemas.microsoft.com/office/drawing/2014/main" id="{A65862ED-9FB2-93BB-416B-813FB1E77CFA}"/>
              </a:ext>
            </a:extLst>
          </p:cNvPr>
          <p:cNvPicPr>
            <a:picLocks noChangeAspect="1"/>
          </p:cNvPicPr>
          <p:nvPr/>
        </p:nvPicPr>
        <p:blipFill>
          <a:blip r:embed="rId3"/>
          <a:stretch>
            <a:fillRect/>
          </a:stretch>
        </p:blipFill>
        <p:spPr>
          <a:xfrm>
            <a:off x="2603881" y="2261805"/>
            <a:ext cx="6984237" cy="4165406"/>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Launch outcomes are displayed with green as success and red as failure.</a:t>
            </a: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a:t>
            </a:r>
          </a:p>
        </p:txBody>
      </p:sp>
      <p:pic>
        <p:nvPicPr>
          <p:cNvPr id="4" name="Picture 3">
            <a:extLst>
              <a:ext uri="{FF2B5EF4-FFF2-40B4-BE49-F238E27FC236}">
                <a16:creationId xmlns:a16="http://schemas.microsoft.com/office/drawing/2014/main" id="{87901F94-137C-3F4E-6AC1-66D9DE12D382}"/>
              </a:ext>
            </a:extLst>
          </p:cNvPr>
          <p:cNvPicPr>
            <a:picLocks noChangeAspect="1"/>
          </p:cNvPicPr>
          <p:nvPr/>
        </p:nvPicPr>
        <p:blipFill>
          <a:blip r:embed="rId3"/>
          <a:stretch>
            <a:fillRect/>
          </a:stretch>
        </p:blipFill>
        <p:spPr>
          <a:xfrm>
            <a:off x="2589062" y="2291583"/>
            <a:ext cx="6877497" cy="3885380"/>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10172310"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launch site are connected with railroads from many location which mean the site is very accessible</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Access Point to Launch Sites</a:t>
            </a:r>
          </a:p>
        </p:txBody>
      </p:sp>
      <p:pic>
        <p:nvPicPr>
          <p:cNvPr id="4" name="Picture 3">
            <a:extLst>
              <a:ext uri="{FF2B5EF4-FFF2-40B4-BE49-F238E27FC236}">
                <a16:creationId xmlns:a16="http://schemas.microsoft.com/office/drawing/2014/main" id="{98A3932E-3E77-1D19-339E-B6573DD7CC29}"/>
              </a:ext>
            </a:extLst>
          </p:cNvPr>
          <p:cNvPicPr>
            <a:picLocks noChangeAspect="1"/>
          </p:cNvPicPr>
          <p:nvPr/>
        </p:nvPicPr>
        <p:blipFill>
          <a:blip r:embed="rId3"/>
          <a:stretch>
            <a:fillRect/>
          </a:stretch>
        </p:blipFill>
        <p:spPr>
          <a:xfrm>
            <a:off x="3166448" y="2512288"/>
            <a:ext cx="5722725" cy="349322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3"/>
            <a:ext cx="9729623"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objective of this project is to determine the cost per launch from SpaceX for Space Y to find insight to compete with SpaceX</a:t>
            </a:r>
          </a:p>
          <a:p>
            <a:pPr>
              <a:spcBef>
                <a:spcPts val="1400"/>
              </a:spcBef>
            </a:pPr>
            <a:r>
              <a:rPr lang="en-US" sz="2200" dirty="0">
                <a:solidFill>
                  <a:schemeClr val="accent3">
                    <a:lumMod val="25000"/>
                  </a:schemeClr>
                </a:solidFill>
                <a:latin typeface="Abadi" panose="020B0604020104020204" pitchFamily="34" charset="0"/>
              </a:rPr>
              <a:t>The outcome of this project is to estimate the total cost of each launch based on the successful landing of the first stage</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Pie chart showing where the most successful launch site</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 Sites</a:t>
            </a:r>
          </a:p>
        </p:txBody>
      </p:sp>
      <p:pic>
        <p:nvPicPr>
          <p:cNvPr id="4" name="Picture 3">
            <a:extLst>
              <a:ext uri="{FF2B5EF4-FFF2-40B4-BE49-F238E27FC236}">
                <a16:creationId xmlns:a16="http://schemas.microsoft.com/office/drawing/2014/main" id="{5D9D7DE5-894C-DC79-14DF-81156F52C8E6}"/>
              </a:ext>
            </a:extLst>
          </p:cNvPr>
          <p:cNvPicPr>
            <a:picLocks noChangeAspect="1"/>
          </p:cNvPicPr>
          <p:nvPr/>
        </p:nvPicPr>
        <p:blipFill>
          <a:blip r:embed="rId3"/>
          <a:stretch>
            <a:fillRect/>
          </a:stretch>
        </p:blipFill>
        <p:spPr>
          <a:xfrm>
            <a:off x="984471" y="2427821"/>
            <a:ext cx="10223057" cy="285982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is the most successful launch site with a success rate of 76.9%</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Success Rate Launch Site</a:t>
            </a:r>
          </a:p>
        </p:txBody>
      </p:sp>
      <p:pic>
        <p:nvPicPr>
          <p:cNvPr id="4" name="Picture 3">
            <a:extLst>
              <a:ext uri="{FF2B5EF4-FFF2-40B4-BE49-F238E27FC236}">
                <a16:creationId xmlns:a16="http://schemas.microsoft.com/office/drawing/2014/main" id="{F3E32A73-2041-FCDC-1D76-A87936F88D38}"/>
              </a:ext>
            </a:extLst>
          </p:cNvPr>
          <p:cNvPicPr>
            <a:picLocks noChangeAspect="1"/>
          </p:cNvPicPr>
          <p:nvPr/>
        </p:nvPicPr>
        <p:blipFill>
          <a:blip r:embed="rId3"/>
          <a:stretch>
            <a:fillRect/>
          </a:stretch>
        </p:blipFill>
        <p:spPr>
          <a:xfrm>
            <a:off x="1270000" y="2631792"/>
            <a:ext cx="9652000" cy="1950653"/>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Different payloads have different outcomes. Payload with in the range 2,000-6,000 has the most success rate while in the range of 5,000-8,000 have fewer data to calculate.</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7" name="Picture 6">
            <a:extLst>
              <a:ext uri="{FF2B5EF4-FFF2-40B4-BE49-F238E27FC236}">
                <a16:creationId xmlns:a16="http://schemas.microsoft.com/office/drawing/2014/main" id="{CC5AD75C-0CBD-A7DF-BEB4-2A07E6924AB1}"/>
              </a:ext>
            </a:extLst>
          </p:cNvPr>
          <p:cNvPicPr>
            <a:picLocks noChangeAspect="1"/>
          </p:cNvPicPr>
          <p:nvPr/>
        </p:nvPicPr>
        <p:blipFill>
          <a:blip r:embed="rId3"/>
          <a:stretch>
            <a:fillRect/>
          </a:stretch>
        </p:blipFill>
        <p:spPr>
          <a:xfrm>
            <a:off x="3574171" y="2695532"/>
            <a:ext cx="7711440" cy="1722208"/>
          </a:xfrm>
          <a:prstGeom prst="rect">
            <a:avLst/>
          </a:prstGeom>
        </p:spPr>
      </p:pic>
      <p:pic>
        <p:nvPicPr>
          <p:cNvPr id="9" name="Picture 8">
            <a:extLst>
              <a:ext uri="{FF2B5EF4-FFF2-40B4-BE49-F238E27FC236}">
                <a16:creationId xmlns:a16="http://schemas.microsoft.com/office/drawing/2014/main" id="{0D16DB6F-D762-AE2D-7BFA-57F331AE17AF}"/>
              </a:ext>
            </a:extLst>
          </p:cNvPr>
          <p:cNvPicPr>
            <a:picLocks noChangeAspect="1"/>
          </p:cNvPicPr>
          <p:nvPr/>
        </p:nvPicPr>
        <p:blipFill>
          <a:blip r:embed="rId4"/>
          <a:stretch>
            <a:fillRect/>
          </a:stretch>
        </p:blipFill>
        <p:spPr>
          <a:xfrm>
            <a:off x="1184302" y="4464889"/>
            <a:ext cx="7711440" cy="166492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Decision Tree is the best model with the highest accuracy out of four different model</a:t>
            </a:r>
          </a:p>
          <a:p>
            <a:pPr>
              <a:lnSpc>
                <a:spcPct val="100000"/>
              </a:lnSpc>
              <a:spcBef>
                <a:spcPts val="1400"/>
              </a:spcBef>
            </a:pPr>
            <a:r>
              <a:rPr lang="en-US" sz="2200" dirty="0">
                <a:solidFill>
                  <a:schemeClr val="accent3">
                    <a:lumMod val="25000"/>
                  </a:schemeClr>
                </a:solidFill>
                <a:latin typeface="Abadi"/>
              </a:rPr>
              <a:t>Decision Tree has an accuracy of 89.11% and a test of 72.22%</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graphicFrame>
        <p:nvGraphicFramePr>
          <p:cNvPr id="6" name="Chart 5">
            <a:extLst>
              <a:ext uri="{FF2B5EF4-FFF2-40B4-BE49-F238E27FC236}">
                <a16:creationId xmlns:a16="http://schemas.microsoft.com/office/drawing/2014/main" id="{2EE23642-92EF-4780-15D4-C999B0AE8E08}"/>
              </a:ext>
            </a:extLst>
          </p:cNvPr>
          <p:cNvGraphicFramePr/>
          <p:nvPr>
            <p:extLst>
              <p:ext uri="{D42A27DB-BD31-4B8C-83A1-F6EECF244321}">
                <p14:modId xmlns:p14="http://schemas.microsoft.com/office/powerpoint/2010/main" val="3415370090"/>
              </p:ext>
            </p:extLst>
          </p:nvPr>
        </p:nvGraphicFramePr>
        <p:xfrm>
          <a:off x="6131983" y="1605069"/>
          <a:ext cx="5325989" cy="390313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23206"/>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shows that Decision Tree has a high number of true positive and true negative</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8194" name="Picture 2">
            <a:extLst>
              <a:ext uri="{FF2B5EF4-FFF2-40B4-BE49-F238E27FC236}">
                <a16:creationId xmlns:a16="http://schemas.microsoft.com/office/drawing/2014/main" id="{B7643201-ED75-0D9D-6C28-013C171ED2A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3546" y="2361621"/>
            <a:ext cx="4544907" cy="3408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966430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Two datasets were analyzed and the result was interpreted</a:t>
            </a:r>
          </a:p>
          <a:p>
            <a:pPr>
              <a:lnSpc>
                <a:spcPct val="100000"/>
              </a:lnSpc>
              <a:spcBef>
                <a:spcPts val="1400"/>
              </a:spcBef>
            </a:pPr>
            <a:r>
              <a:rPr lang="en-US" sz="2200" dirty="0">
                <a:solidFill>
                  <a:schemeClr val="accent3">
                    <a:lumMod val="25000"/>
                  </a:schemeClr>
                </a:solidFill>
                <a:latin typeface="Abadi" panose="020B0604020104020204" pitchFamily="34" charset="0"/>
              </a:rPr>
              <a:t>KSC LC-39A is the launch site with the highest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Launch under 6,000 kg has a high success rate yet a high failure rate</a:t>
            </a:r>
          </a:p>
          <a:p>
            <a:pPr>
              <a:lnSpc>
                <a:spcPct val="100000"/>
              </a:lnSpc>
              <a:spcBef>
                <a:spcPts val="1400"/>
              </a:spcBef>
            </a:pPr>
            <a:r>
              <a:rPr lang="en-US" sz="2200" dirty="0">
                <a:solidFill>
                  <a:schemeClr val="accent3">
                    <a:lumMod val="25000"/>
                  </a:schemeClr>
                </a:solidFill>
                <a:latin typeface="Abadi" panose="020B0604020104020204" pitchFamily="34" charset="0"/>
              </a:rPr>
              <a:t>Success rate increased over time</a:t>
            </a:r>
          </a:p>
          <a:p>
            <a:pPr>
              <a:lnSpc>
                <a:spcPct val="100000"/>
              </a:lnSpc>
              <a:spcBef>
                <a:spcPts val="1400"/>
              </a:spcBef>
            </a:pPr>
            <a:r>
              <a:rPr lang="en-US" sz="2200" dirty="0">
                <a:solidFill>
                  <a:schemeClr val="accent3">
                    <a:lumMod val="25000"/>
                  </a:schemeClr>
                </a:solidFill>
                <a:latin typeface="Abadi" panose="020B0604020104020204" pitchFamily="34" charset="0"/>
              </a:rPr>
              <a:t>Decision Tree classifier is the best model to used made prediction of the landing outcome</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obtained from </a:t>
            </a:r>
            <a:r>
              <a:rPr lang="en-US" sz="7600" u="sng" dirty="0">
                <a:solidFill>
                  <a:schemeClr val="bg2">
                    <a:lumMod val="50000"/>
                  </a:schemeClr>
                </a:solidFill>
                <a:latin typeface="Abadi"/>
                <a:hlinkClick r:id="rId4"/>
              </a:rPr>
              <a:t>SpaceX API</a:t>
            </a:r>
            <a:r>
              <a:rPr lang="en-US" sz="7600" u="sng" dirty="0">
                <a:solidFill>
                  <a:schemeClr val="bg2">
                    <a:lumMod val="50000"/>
                  </a:schemeClr>
                </a:solidFill>
                <a:latin typeface="Abadi"/>
              </a:rPr>
              <a:t> </a:t>
            </a:r>
            <a:r>
              <a:rPr lang="en-US" sz="7600" dirty="0">
                <a:solidFill>
                  <a:schemeClr val="bg2">
                    <a:lumMod val="50000"/>
                  </a:schemeClr>
                </a:solidFill>
                <a:latin typeface="Abadi"/>
              </a:rPr>
              <a:t>and </a:t>
            </a:r>
            <a:r>
              <a:rPr lang="en-US" sz="7600" dirty="0">
                <a:solidFill>
                  <a:schemeClr val="bg2">
                    <a:lumMod val="50000"/>
                  </a:schemeClr>
                </a:solidFill>
                <a:latin typeface="Abadi"/>
                <a:hlinkClick r:id="rId5"/>
              </a:rPr>
              <a:t>List of Falcon 9 and Falcon Heavy launches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Landing Outcome feature created based on the Outcome feature after summarizing data</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The dataset was normalized and divided into training and test datasets and evaluated using four classification model</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First data comes from </a:t>
            </a:r>
            <a:r>
              <a:rPr lang="en-US" sz="2400" u="sng" dirty="0">
                <a:solidFill>
                  <a:schemeClr val="bg2">
                    <a:lumMod val="50000"/>
                  </a:schemeClr>
                </a:solidFill>
                <a:latin typeface="Abadi"/>
                <a:hlinkClick r:id="rId3"/>
              </a:rPr>
              <a:t>SpaceX API</a:t>
            </a:r>
            <a:endParaRPr lang="en-US" sz="2400" u="sng" dirty="0">
              <a:solidFill>
                <a:schemeClr val="bg2">
                  <a:lumMod val="50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Second data web scraped from </a:t>
            </a:r>
            <a:r>
              <a:rPr lang="en-US" sz="2400" dirty="0">
                <a:solidFill>
                  <a:schemeClr val="bg2">
                    <a:lumMod val="50000"/>
                  </a:schemeClr>
                </a:solidFill>
                <a:latin typeface="Abadi"/>
                <a:hlinkClick r:id="rId4"/>
              </a:rPr>
              <a:t>List of Falcon 9 and Falcon Heavy launches</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API offers public data and requested using “request” package from Python. The data was used according to the flowchart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code for the following process is presented through this link (</a:t>
            </a:r>
            <a:r>
              <a:rPr lang="en-US" sz="2200" dirty="0">
                <a:solidFill>
                  <a:schemeClr val="accent3">
                    <a:lumMod val="25000"/>
                  </a:schemeClr>
                </a:solidFill>
                <a:latin typeface="Abadi" panose="020B0604020104020204" pitchFamily="34" charset="0"/>
                <a:hlinkClick r:id="rId3"/>
              </a:rPr>
              <a:t>Data Collection</a:t>
            </a:r>
            <a:r>
              <a:rPr lang="en-US" sz="2200" dirty="0">
                <a:solidFill>
                  <a:schemeClr val="accent3">
                    <a:lumMod val="25000"/>
                  </a:schemeClr>
                </a:solidFill>
                <a:latin typeface="Abadi" panose="020B0604020104020204" pitchFamily="34" charset="0"/>
              </a:rPr>
              <a:t>)</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9AB318A6-D1DD-05BE-788D-42EE431EC620}"/>
              </a:ext>
            </a:extLst>
          </p:cNvPr>
          <p:cNvPicPr>
            <a:picLocks noChangeAspect="1"/>
          </p:cNvPicPr>
          <p:nvPr/>
        </p:nvPicPr>
        <p:blipFill rotWithShape="1">
          <a:blip r:embed="rId4"/>
          <a:srcRect l="39168" t="14527" r="38916" b="13463"/>
          <a:stretch/>
        </p:blipFill>
        <p:spPr>
          <a:xfrm>
            <a:off x="7414292" y="1380899"/>
            <a:ext cx="2672080" cy="4938451"/>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The list of Falcon 9 launches was requested using JSON from Wikipedia</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code for the following process is presented through this link (</a:t>
            </a:r>
            <a:r>
              <a:rPr lang="en-US" sz="2200" dirty="0">
                <a:solidFill>
                  <a:schemeClr val="accent3">
                    <a:lumMod val="25000"/>
                  </a:schemeClr>
                </a:solidFill>
                <a:latin typeface="Abadi" panose="020B0604020104020204" pitchFamily="34" charset="0"/>
                <a:hlinkClick r:id="rId3"/>
              </a:rPr>
              <a:t>Web Scraping</a:t>
            </a:r>
            <a:r>
              <a:rPr lang="en-US" sz="2200" dirty="0">
                <a:solidFill>
                  <a:schemeClr val="accent3">
                    <a:lumMod val="25000"/>
                  </a:schemeClr>
                </a:solidFill>
                <a:latin typeface="Abadi" panose="020B0604020104020204" pitchFamily="34" charset="0"/>
              </a:rPr>
              <a: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Picture 6">
            <a:extLst>
              <a:ext uri="{FF2B5EF4-FFF2-40B4-BE49-F238E27FC236}">
                <a16:creationId xmlns:a16="http://schemas.microsoft.com/office/drawing/2014/main" id="{7AB4FBC9-B6AA-3A3F-80EA-70D9E715FCDA}"/>
              </a:ext>
            </a:extLst>
          </p:cNvPr>
          <p:cNvPicPr>
            <a:picLocks noChangeAspect="1"/>
          </p:cNvPicPr>
          <p:nvPr/>
        </p:nvPicPr>
        <p:blipFill rotWithShape="1">
          <a:blip r:embed="rId4"/>
          <a:srcRect l="39083" t="12523" r="39334" b="12523"/>
          <a:stretch/>
        </p:blipFill>
        <p:spPr>
          <a:xfrm>
            <a:off x="7474454" y="1392499"/>
            <a:ext cx="2480635" cy="4845741"/>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400</TotalTime>
  <Words>1663</Words>
  <Application>Microsoft Office PowerPoint</Application>
  <PresentationFormat>Widescreen</PresentationFormat>
  <Paragraphs>259</Paragraphs>
  <Slides>49</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Chino Yuri</cp:lastModifiedBy>
  <cp:revision>198</cp:revision>
  <dcterms:created xsi:type="dcterms:W3CDTF">2021-04-29T18:58:34Z</dcterms:created>
  <dcterms:modified xsi:type="dcterms:W3CDTF">2023-06-28T09:29:17Z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